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89" r:id="rId5"/>
    <p:sldId id="256" r:id="rId6"/>
    <p:sldId id="257" r:id="rId7"/>
    <p:sldId id="270" r:id="rId8"/>
    <p:sldId id="273" r:id="rId9"/>
    <p:sldId id="275" r:id="rId10"/>
    <p:sldId id="274" r:id="rId11"/>
    <p:sldId id="271" r:id="rId12"/>
    <p:sldId id="261" r:id="rId13"/>
    <p:sldId id="262" r:id="rId14"/>
    <p:sldId id="267" r:id="rId15"/>
    <p:sldId id="269" r:id="rId16"/>
    <p:sldId id="264" r:id="rId17"/>
    <p:sldId id="268" r:id="rId18"/>
    <p:sldId id="265" r:id="rId19"/>
    <p:sldId id="276" r:id="rId20"/>
    <p:sldId id="279" r:id="rId21"/>
    <p:sldId id="280" r:id="rId22"/>
    <p:sldId id="281" r:id="rId23"/>
    <p:sldId id="282" r:id="rId24"/>
    <p:sldId id="263" r:id="rId25"/>
    <p:sldId id="288" r:id="rId26"/>
    <p:sldId id="287" r:id="rId27"/>
    <p:sldId id="286" r:id="rId28"/>
    <p:sldId id="284" r:id="rId29"/>
    <p:sldId id="283" r:id="rId30"/>
    <p:sldId id="272" r:id="rId31"/>
    <p:sldId id="29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70EA7F-26FA-C54B-B08B-42FA0A550BE6}" v="338" dt="2020-05-22T19:00:26.0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2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bert, Robert S." userId="a14f950e-f148-4193-b8c4-d1149d2bd959" providerId="ADAL" clId="{5470EA7F-26FA-C54B-B08B-42FA0A550BE6}"/>
    <pc:docChg chg="undo custSel mod addSld delSld modSld">
      <pc:chgData name="Harbert, Robert S." userId="a14f950e-f148-4193-b8c4-d1149d2bd959" providerId="ADAL" clId="{5470EA7F-26FA-C54B-B08B-42FA0A550BE6}" dt="2020-05-22T19:03:42.097" v="766" actId="20577"/>
      <pc:docMkLst>
        <pc:docMk/>
      </pc:docMkLst>
      <pc:sldChg chg="modSp">
        <pc:chgData name="Harbert, Robert S." userId="a14f950e-f148-4193-b8c4-d1149d2bd959" providerId="ADAL" clId="{5470EA7F-26FA-C54B-B08B-42FA0A550BE6}" dt="2020-05-22T19:03:42.097" v="766" actId="20577"/>
        <pc:sldMkLst>
          <pc:docMk/>
          <pc:sldMk cId="4015308704" sldId="256"/>
        </pc:sldMkLst>
        <pc:spChg chg="mod">
          <ac:chgData name="Harbert, Robert S." userId="a14f950e-f148-4193-b8c4-d1149d2bd959" providerId="ADAL" clId="{5470EA7F-26FA-C54B-B08B-42FA0A550BE6}" dt="2020-05-22T19:03:42.097" v="766" actId="20577"/>
          <ac:spMkLst>
            <pc:docMk/>
            <pc:sldMk cId="4015308704" sldId="256"/>
            <ac:spMk id="2" creationId="{00000000-0000-0000-0000-000000000000}"/>
          </ac:spMkLst>
        </pc:spChg>
      </pc:sldChg>
      <pc:sldChg chg="modSp">
        <pc:chgData name="Harbert, Robert S." userId="a14f950e-f148-4193-b8c4-d1149d2bd959" providerId="ADAL" clId="{5470EA7F-26FA-C54B-B08B-42FA0A550BE6}" dt="2020-05-22T19:03:30.221" v="746" actId="20577"/>
        <pc:sldMkLst>
          <pc:docMk/>
          <pc:sldMk cId="3623444502" sldId="257"/>
        </pc:sldMkLst>
        <pc:spChg chg="mod">
          <ac:chgData name="Harbert, Robert S." userId="a14f950e-f148-4193-b8c4-d1149d2bd959" providerId="ADAL" clId="{5470EA7F-26FA-C54B-B08B-42FA0A550BE6}" dt="2020-05-22T19:00:26.010" v="626"/>
          <ac:spMkLst>
            <pc:docMk/>
            <pc:sldMk cId="3623444502" sldId="257"/>
            <ac:spMk id="2" creationId="{00000000-0000-0000-0000-000000000000}"/>
          </ac:spMkLst>
        </pc:spChg>
        <pc:spChg chg="mod">
          <ac:chgData name="Harbert, Robert S." userId="a14f950e-f148-4193-b8c4-d1149d2bd959" providerId="ADAL" clId="{5470EA7F-26FA-C54B-B08B-42FA0A550BE6}" dt="2020-05-22T19:03:30.221" v="746" actId="20577"/>
          <ac:spMkLst>
            <pc:docMk/>
            <pc:sldMk cId="3623444502" sldId="257"/>
            <ac:spMk id="3" creationId="{00000000-0000-0000-0000-000000000000}"/>
          </ac:spMkLst>
        </pc:spChg>
      </pc:sldChg>
      <pc:sldChg chg="modSp">
        <pc:chgData name="Harbert, Robert S." userId="a14f950e-f148-4193-b8c4-d1149d2bd959" providerId="ADAL" clId="{5470EA7F-26FA-C54B-B08B-42FA0A550BE6}" dt="2020-05-22T19:02:13.454" v="689" actId="20577"/>
        <pc:sldMkLst>
          <pc:docMk/>
          <pc:sldMk cId="1906595738" sldId="261"/>
        </pc:sldMkLst>
        <pc:spChg chg="mod">
          <ac:chgData name="Harbert, Robert S." userId="a14f950e-f148-4193-b8c4-d1149d2bd959" providerId="ADAL" clId="{5470EA7F-26FA-C54B-B08B-42FA0A550BE6}" dt="2020-05-22T19:02:13.454" v="689" actId="20577"/>
          <ac:spMkLst>
            <pc:docMk/>
            <pc:sldMk cId="1906595738" sldId="261"/>
            <ac:spMk id="2" creationId="{00000000-0000-0000-0000-000000000000}"/>
          </ac:spMkLst>
        </pc:spChg>
      </pc:sldChg>
      <pc:sldChg chg="modSp">
        <pc:chgData name="Harbert, Robert S." userId="a14f950e-f148-4193-b8c4-d1149d2bd959" providerId="ADAL" clId="{5470EA7F-26FA-C54B-B08B-42FA0A550BE6}" dt="2020-05-22T19:02:04.753" v="680" actId="20577"/>
        <pc:sldMkLst>
          <pc:docMk/>
          <pc:sldMk cId="3280414596" sldId="262"/>
        </pc:sldMkLst>
        <pc:spChg chg="mod">
          <ac:chgData name="Harbert, Robert S." userId="a14f950e-f148-4193-b8c4-d1149d2bd959" providerId="ADAL" clId="{5470EA7F-26FA-C54B-B08B-42FA0A550BE6}" dt="2020-05-22T19:00:26.010" v="626"/>
          <ac:spMkLst>
            <pc:docMk/>
            <pc:sldMk cId="3280414596" sldId="262"/>
            <ac:spMk id="2" creationId="{00000000-0000-0000-0000-000000000000}"/>
          </ac:spMkLst>
        </pc:spChg>
        <pc:spChg chg="mod">
          <ac:chgData name="Harbert, Robert S." userId="a14f950e-f148-4193-b8c4-d1149d2bd959" providerId="ADAL" clId="{5470EA7F-26FA-C54B-B08B-42FA0A550BE6}" dt="2020-05-22T19:02:04.753" v="680" actId="20577"/>
          <ac:spMkLst>
            <pc:docMk/>
            <pc:sldMk cId="3280414596" sldId="262"/>
            <ac:spMk id="3" creationId="{00000000-0000-0000-0000-000000000000}"/>
          </ac:spMkLst>
        </pc:spChg>
      </pc:sldChg>
      <pc:sldChg chg="addSp delSp modSp">
        <pc:chgData name="Harbert, Robert S." userId="a14f950e-f148-4193-b8c4-d1149d2bd959" providerId="ADAL" clId="{5470EA7F-26FA-C54B-B08B-42FA0A550BE6}" dt="2020-05-22T18:48:32.701" v="255" actId="1076"/>
        <pc:sldMkLst>
          <pc:docMk/>
          <pc:sldMk cId="1367875634" sldId="264"/>
        </pc:sldMkLst>
        <pc:spChg chg="add del mod">
          <ac:chgData name="Harbert, Robert S." userId="a14f950e-f148-4193-b8c4-d1149d2bd959" providerId="ADAL" clId="{5470EA7F-26FA-C54B-B08B-42FA0A550BE6}" dt="2020-05-22T18:46:02.181" v="229"/>
          <ac:spMkLst>
            <pc:docMk/>
            <pc:sldMk cId="1367875634" sldId="264"/>
            <ac:spMk id="2" creationId="{77F6451E-7313-0B4C-A878-91C7D44680B6}"/>
          </ac:spMkLst>
        </pc:spChg>
        <pc:picChg chg="mod">
          <ac:chgData name="Harbert, Robert S." userId="a14f950e-f148-4193-b8c4-d1149d2bd959" providerId="ADAL" clId="{5470EA7F-26FA-C54B-B08B-42FA0A550BE6}" dt="2020-05-22T18:46:46.709" v="239" actId="1076"/>
          <ac:picMkLst>
            <pc:docMk/>
            <pc:sldMk cId="1367875634" sldId="264"/>
            <ac:picMk id="5" creationId="{00000000-0000-0000-0000-000000000000}"/>
          </ac:picMkLst>
        </pc:picChg>
        <pc:picChg chg="mod">
          <ac:chgData name="Harbert, Robert S." userId="a14f950e-f148-4193-b8c4-d1149d2bd959" providerId="ADAL" clId="{5470EA7F-26FA-C54B-B08B-42FA0A550BE6}" dt="2020-05-22T18:44:50.927" v="225" actId="1076"/>
          <ac:picMkLst>
            <pc:docMk/>
            <pc:sldMk cId="1367875634" sldId="264"/>
            <ac:picMk id="6" creationId="{00000000-0000-0000-0000-000000000000}"/>
          </ac:picMkLst>
        </pc:picChg>
        <pc:picChg chg="mod">
          <ac:chgData name="Harbert, Robert S." userId="a14f950e-f148-4193-b8c4-d1149d2bd959" providerId="ADAL" clId="{5470EA7F-26FA-C54B-B08B-42FA0A550BE6}" dt="2020-05-22T18:48:32.701" v="255" actId="1076"/>
          <ac:picMkLst>
            <pc:docMk/>
            <pc:sldMk cId="1367875634" sldId="264"/>
            <ac:picMk id="7" creationId="{00000000-0000-0000-0000-000000000000}"/>
          </ac:picMkLst>
        </pc:picChg>
        <pc:picChg chg="mod">
          <ac:chgData name="Harbert, Robert S." userId="a14f950e-f148-4193-b8c4-d1149d2bd959" providerId="ADAL" clId="{5470EA7F-26FA-C54B-B08B-42FA0A550BE6}" dt="2020-05-22T18:46:32.861" v="235" actId="1076"/>
          <ac:picMkLst>
            <pc:docMk/>
            <pc:sldMk cId="1367875634" sldId="264"/>
            <ac:picMk id="8" creationId="{00000000-0000-0000-0000-000000000000}"/>
          </ac:picMkLst>
        </pc:picChg>
        <pc:picChg chg="add mod">
          <ac:chgData name="Harbert, Robert S." userId="a14f950e-f148-4193-b8c4-d1149d2bd959" providerId="ADAL" clId="{5470EA7F-26FA-C54B-B08B-42FA0A550BE6}" dt="2020-05-22T18:48:26.654" v="254" actId="14100"/>
          <ac:picMkLst>
            <pc:docMk/>
            <pc:sldMk cId="1367875634" sldId="264"/>
            <ac:picMk id="9" creationId="{9E2AE957-242D-FA4C-8B48-C44FA92D38E7}"/>
          </ac:picMkLst>
        </pc:picChg>
        <pc:picChg chg="add del mod">
          <ac:chgData name="Harbert, Robert S." userId="a14f950e-f148-4193-b8c4-d1149d2bd959" providerId="ADAL" clId="{5470EA7F-26FA-C54B-B08B-42FA0A550BE6}" dt="2020-05-22T18:47:43.452" v="243" actId="478"/>
          <ac:picMkLst>
            <pc:docMk/>
            <pc:sldMk cId="1367875634" sldId="264"/>
            <ac:picMk id="11" creationId="{5753DBA4-B064-D046-AE53-302F8DE8D683}"/>
          </ac:picMkLst>
        </pc:picChg>
        <pc:picChg chg="add mod">
          <ac:chgData name="Harbert, Robert S." userId="a14f950e-f148-4193-b8c4-d1149d2bd959" providerId="ADAL" clId="{5470EA7F-26FA-C54B-B08B-42FA0A550BE6}" dt="2020-05-22T18:48:22.222" v="253" actId="14100"/>
          <ac:picMkLst>
            <pc:docMk/>
            <pc:sldMk cId="1367875634" sldId="264"/>
            <ac:picMk id="13" creationId="{ED44EDC0-4CED-3142-8A97-C409726A34CE}"/>
          </ac:picMkLst>
        </pc:picChg>
      </pc:sldChg>
      <pc:sldChg chg="addSp delSp modSp mod setBg">
        <pc:chgData name="Harbert, Robert S." userId="a14f950e-f148-4193-b8c4-d1149d2bd959" providerId="ADAL" clId="{5470EA7F-26FA-C54B-B08B-42FA0A550BE6}" dt="2020-05-22T19:01:32.034" v="659" actId="20577"/>
        <pc:sldMkLst>
          <pc:docMk/>
          <pc:sldMk cId="2573445785" sldId="265"/>
        </pc:sldMkLst>
        <pc:spChg chg="mod">
          <ac:chgData name="Harbert, Robert S." userId="a14f950e-f148-4193-b8c4-d1149d2bd959" providerId="ADAL" clId="{5470EA7F-26FA-C54B-B08B-42FA0A550BE6}" dt="2020-05-22T19:01:32.034" v="659" actId="20577"/>
          <ac:spMkLst>
            <pc:docMk/>
            <pc:sldMk cId="2573445785" sldId="265"/>
            <ac:spMk id="2" creationId="{00000000-0000-0000-0000-000000000000}"/>
          </ac:spMkLst>
        </pc:spChg>
        <pc:spChg chg="mod">
          <ac:chgData name="Harbert, Robert S." userId="a14f950e-f148-4193-b8c4-d1149d2bd959" providerId="ADAL" clId="{5470EA7F-26FA-C54B-B08B-42FA0A550BE6}" dt="2020-05-22T18:56:08.399" v="594" actId="26606"/>
          <ac:spMkLst>
            <pc:docMk/>
            <pc:sldMk cId="2573445785" sldId="265"/>
            <ac:spMk id="3" creationId="{00000000-0000-0000-0000-000000000000}"/>
          </ac:spMkLst>
        </pc:spChg>
        <pc:spChg chg="add del">
          <ac:chgData name="Harbert, Robert S." userId="a14f950e-f148-4193-b8c4-d1149d2bd959" providerId="ADAL" clId="{5470EA7F-26FA-C54B-B08B-42FA0A550BE6}" dt="2020-05-22T18:56:08.399" v="594" actId="26606"/>
          <ac:spMkLst>
            <pc:docMk/>
            <pc:sldMk cId="2573445785" sldId="265"/>
            <ac:spMk id="9" creationId="{81AEB8A9-B768-4E30-BA55-D919E6687343}"/>
          </ac:spMkLst>
        </pc:spChg>
        <pc:picChg chg="add mod">
          <ac:chgData name="Harbert, Robert S." userId="a14f950e-f148-4193-b8c4-d1149d2bd959" providerId="ADAL" clId="{5470EA7F-26FA-C54B-B08B-42FA0A550BE6}" dt="2020-05-22T18:56:08.399" v="594" actId="26606"/>
          <ac:picMkLst>
            <pc:docMk/>
            <pc:sldMk cId="2573445785" sldId="265"/>
            <ac:picMk id="4" creationId="{B999A5BA-17B8-5F46-8A27-DAFDDA360D39}"/>
          </ac:picMkLst>
        </pc:picChg>
      </pc:sldChg>
      <pc:sldChg chg="modSp">
        <pc:chgData name="Harbert, Robert S." userId="a14f950e-f148-4193-b8c4-d1149d2bd959" providerId="ADAL" clId="{5470EA7F-26FA-C54B-B08B-42FA0A550BE6}" dt="2020-05-22T19:00:26.010" v="626"/>
        <pc:sldMkLst>
          <pc:docMk/>
          <pc:sldMk cId="352891096" sldId="266"/>
        </pc:sldMkLst>
        <pc:spChg chg="mod">
          <ac:chgData name="Harbert, Robert S." userId="a14f950e-f148-4193-b8c4-d1149d2bd959" providerId="ADAL" clId="{5470EA7F-26FA-C54B-B08B-42FA0A550BE6}" dt="2020-05-22T19:00:26.010" v="626"/>
          <ac:spMkLst>
            <pc:docMk/>
            <pc:sldMk cId="352891096" sldId="266"/>
            <ac:spMk id="2" creationId="{00000000-0000-0000-0000-000000000000}"/>
          </ac:spMkLst>
        </pc:spChg>
        <pc:spChg chg="mod">
          <ac:chgData name="Harbert, Robert S." userId="a14f950e-f148-4193-b8c4-d1149d2bd959" providerId="ADAL" clId="{5470EA7F-26FA-C54B-B08B-42FA0A550BE6}" dt="2020-05-22T19:00:26.010" v="626"/>
          <ac:spMkLst>
            <pc:docMk/>
            <pc:sldMk cId="352891096" sldId="266"/>
            <ac:spMk id="3" creationId="{00000000-0000-0000-0000-000000000000}"/>
          </ac:spMkLst>
        </pc:spChg>
      </pc:sldChg>
      <pc:sldChg chg="delSp modSp add">
        <pc:chgData name="Harbert, Robert S." userId="a14f950e-f148-4193-b8c4-d1149d2bd959" providerId="ADAL" clId="{5470EA7F-26FA-C54B-B08B-42FA0A550BE6}" dt="2020-05-22T19:01:06.736" v="647" actId="20577"/>
        <pc:sldMkLst>
          <pc:docMk/>
          <pc:sldMk cId="4547866" sldId="267"/>
        </pc:sldMkLst>
        <pc:spChg chg="mod">
          <ac:chgData name="Harbert, Robert S." userId="a14f950e-f148-4193-b8c4-d1149d2bd959" providerId="ADAL" clId="{5470EA7F-26FA-C54B-B08B-42FA0A550BE6}" dt="2020-05-22T19:01:06.736" v="647" actId="20577"/>
          <ac:spMkLst>
            <pc:docMk/>
            <pc:sldMk cId="4547866" sldId="267"/>
            <ac:spMk id="2" creationId="{D8D4A657-446D-A548-806C-9271579AE9C0}"/>
          </ac:spMkLst>
        </pc:spChg>
        <pc:spChg chg="del mod">
          <ac:chgData name="Harbert, Robert S." userId="a14f950e-f148-4193-b8c4-d1149d2bd959" providerId="ADAL" clId="{5470EA7F-26FA-C54B-B08B-42FA0A550BE6}" dt="2020-05-22T18:49:30.377" v="325" actId="478"/>
          <ac:spMkLst>
            <pc:docMk/>
            <pc:sldMk cId="4547866" sldId="267"/>
            <ac:spMk id="3" creationId="{24F76D83-DE43-7C4B-B178-EF2F40A7D296}"/>
          </ac:spMkLst>
        </pc:spChg>
      </pc:sldChg>
      <pc:sldChg chg="add del">
        <pc:chgData name="Harbert, Robert S." userId="a14f950e-f148-4193-b8c4-d1149d2bd959" providerId="ADAL" clId="{5470EA7F-26FA-C54B-B08B-42FA0A550BE6}" dt="2020-05-22T18:44:35.656" v="222" actId="2696"/>
        <pc:sldMkLst>
          <pc:docMk/>
          <pc:sldMk cId="1433719706" sldId="267"/>
        </pc:sldMkLst>
      </pc:sldChg>
      <pc:sldChg chg="modSp add">
        <pc:chgData name="Harbert, Robert S." userId="a14f950e-f148-4193-b8c4-d1149d2bd959" providerId="ADAL" clId="{5470EA7F-26FA-C54B-B08B-42FA0A550BE6}" dt="2020-05-22T19:01:27.541" v="657" actId="20577"/>
        <pc:sldMkLst>
          <pc:docMk/>
          <pc:sldMk cId="2415238128" sldId="268"/>
        </pc:sldMkLst>
        <pc:spChg chg="mod">
          <ac:chgData name="Harbert, Robert S." userId="a14f950e-f148-4193-b8c4-d1149d2bd959" providerId="ADAL" clId="{5470EA7F-26FA-C54B-B08B-42FA0A550BE6}" dt="2020-05-22T19:01:12.274" v="649" actId="20577"/>
          <ac:spMkLst>
            <pc:docMk/>
            <pc:sldMk cId="2415238128" sldId="268"/>
            <ac:spMk id="2" creationId="{AD8FE3F6-B04D-0C45-87F2-95EDB631CA4C}"/>
          </ac:spMkLst>
        </pc:spChg>
        <pc:spChg chg="mod">
          <ac:chgData name="Harbert, Robert S." userId="a14f950e-f148-4193-b8c4-d1149d2bd959" providerId="ADAL" clId="{5470EA7F-26FA-C54B-B08B-42FA0A550BE6}" dt="2020-05-22T19:01:27.541" v="657" actId="20577"/>
          <ac:spMkLst>
            <pc:docMk/>
            <pc:sldMk cId="2415238128" sldId="268"/>
            <ac:spMk id="3" creationId="{8635DF1B-1404-2A4E-96A6-014D20AF8CA9}"/>
          </ac:spMkLst>
        </pc:spChg>
      </pc:sldChg>
      <pc:sldChg chg="addSp delSp modSp add">
        <pc:chgData name="Harbert, Robert S." userId="a14f950e-f148-4193-b8c4-d1149d2bd959" providerId="ADAL" clId="{5470EA7F-26FA-C54B-B08B-42FA0A550BE6}" dt="2020-05-22T19:00:55.751" v="641" actId="20577"/>
        <pc:sldMkLst>
          <pc:docMk/>
          <pc:sldMk cId="892282746" sldId="269"/>
        </pc:sldMkLst>
        <pc:spChg chg="mod">
          <ac:chgData name="Harbert, Robert S." userId="a14f950e-f148-4193-b8c4-d1149d2bd959" providerId="ADAL" clId="{5470EA7F-26FA-C54B-B08B-42FA0A550BE6}" dt="2020-05-22T19:00:55.751" v="641" actId="20577"/>
          <ac:spMkLst>
            <pc:docMk/>
            <pc:sldMk cId="892282746" sldId="269"/>
            <ac:spMk id="2" creationId="{EB90926D-36B1-4644-89D8-6291FFA4CF05}"/>
          </ac:spMkLst>
        </pc:spChg>
        <pc:spChg chg="add del mod">
          <ac:chgData name="Harbert, Robert S." userId="a14f950e-f148-4193-b8c4-d1149d2bd959" providerId="ADAL" clId="{5470EA7F-26FA-C54B-B08B-42FA0A550BE6}" dt="2020-05-22T18:58:35.659" v="615"/>
          <ac:spMkLst>
            <pc:docMk/>
            <pc:sldMk cId="892282746" sldId="269"/>
            <ac:spMk id="3" creationId="{EECA7241-18DE-D146-89A0-07C1A98E3246}"/>
          </ac:spMkLst>
        </pc:spChg>
        <pc:spChg chg="add mod">
          <ac:chgData name="Harbert, Robert S." userId="a14f950e-f148-4193-b8c4-d1149d2bd959" providerId="ADAL" clId="{5470EA7F-26FA-C54B-B08B-42FA0A550BE6}" dt="2020-05-22T19:00:39.533" v="629" actId="1076"/>
          <ac:spMkLst>
            <pc:docMk/>
            <pc:sldMk cId="892282746" sldId="269"/>
            <ac:spMk id="5" creationId="{FEF34A32-3C5D-A349-ACFF-09E822D4EF39}"/>
          </ac:spMkLst>
        </pc:spChg>
        <pc:picChg chg="add del">
          <ac:chgData name="Harbert, Robert S." userId="a14f950e-f148-4193-b8c4-d1149d2bd959" providerId="ADAL" clId="{5470EA7F-26FA-C54B-B08B-42FA0A550BE6}" dt="2020-05-22T18:54:46.014" v="567"/>
          <ac:picMkLst>
            <pc:docMk/>
            <pc:sldMk cId="892282746" sldId="269"/>
            <ac:picMk id="1026" creationId="{56CD5E03-A04A-8C41-A751-77B0790EDE2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DC936A-96D4-4BDE-9275-11B03FAC9E29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86E2D19E-EA3B-4CC3-8849-5A30C336225E}">
      <dgm:prSet phldrT="[Text]" custT="1"/>
      <dgm:spPr/>
      <dgm:t>
        <a:bodyPr/>
        <a:lstStyle/>
        <a:p>
          <a:r>
            <a:rPr lang="en-US" sz="1400" dirty="0" smtClean="0"/>
            <a:t>December 26, 2019</a:t>
          </a:r>
          <a:endParaRPr lang="en-US" sz="1400" dirty="0"/>
        </a:p>
      </dgm:t>
    </dgm:pt>
    <dgm:pt modelId="{EBFEE6B7-9A63-4339-96BC-9DF329DCD7C0}" type="parTrans" cxnId="{DE1AE8C3-0184-45CF-AA08-B2CFE93F2450}">
      <dgm:prSet/>
      <dgm:spPr/>
      <dgm:t>
        <a:bodyPr/>
        <a:lstStyle/>
        <a:p>
          <a:endParaRPr lang="en-US"/>
        </a:p>
      </dgm:t>
    </dgm:pt>
    <dgm:pt modelId="{5BF25C69-B9F8-41E6-A4EC-89B9E691D570}" type="sibTrans" cxnId="{DE1AE8C3-0184-45CF-AA08-B2CFE93F2450}">
      <dgm:prSet/>
      <dgm:spPr/>
      <dgm:t>
        <a:bodyPr/>
        <a:lstStyle/>
        <a:p>
          <a:endParaRPr lang="en-US"/>
        </a:p>
      </dgm:t>
    </dgm:pt>
    <dgm:pt modelId="{93A9F62E-A5CA-4A33-809B-40C70E475B6B}">
      <dgm:prSet phldrT="[Text]" custT="1"/>
      <dgm:spPr/>
      <dgm:t>
        <a:bodyPr/>
        <a:lstStyle/>
        <a:p>
          <a:r>
            <a:rPr lang="en-US" sz="1400" dirty="0" smtClean="0"/>
            <a:t>December 31, 2019</a:t>
          </a:r>
          <a:endParaRPr lang="en-US" sz="1400" dirty="0"/>
        </a:p>
      </dgm:t>
    </dgm:pt>
    <dgm:pt modelId="{F698F657-BF9A-4B89-B124-9056ED012E6F}" type="parTrans" cxnId="{E2EC2300-222C-48F4-A585-DA197AED58C8}">
      <dgm:prSet/>
      <dgm:spPr/>
      <dgm:t>
        <a:bodyPr/>
        <a:lstStyle/>
        <a:p>
          <a:endParaRPr lang="en-US"/>
        </a:p>
      </dgm:t>
    </dgm:pt>
    <dgm:pt modelId="{B6EA71CA-4E4D-4B27-8E6E-C7DDB170A96C}" type="sibTrans" cxnId="{E2EC2300-222C-48F4-A585-DA197AED58C8}">
      <dgm:prSet/>
      <dgm:spPr/>
      <dgm:t>
        <a:bodyPr/>
        <a:lstStyle/>
        <a:p>
          <a:endParaRPr lang="en-US"/>
        </a:p>
      </dgm:t>
    </dgm:pt>
    <dgm:pt modelId="{2ADAED44-42F1-4338-82A8-1BFA988777EC}">
      <dgm:prSet phldrT="[Text]" custT="1"/>
      <dgm:spPr/>
      <dgm:t>
        <a:bodyPr/>
        <a:lstStyle/>
        <a:p>
          <a:r>
            <a:rPr lang="en-US" sz="1400" dirty="0" smtClean="0"/>
            <a:t>January 7, 2020</a:t>
          </a:r>
          <a:endParaRPr lang="en-US" sz="1400" dirty="0"/>
        </a:p>
      </dgm:t>
    </dgm:pt>
    <dgm:pt modelId="{75533A36-86A6-4D8E-B90A-5A6226374545}" type="parTrans" cxnId="{71623C10-31B6-4A9E-872F-A4BD3FCA6E2D}">
      <dgm:prSet/>
      <dgm:spPr/>
      <dgm:t>
        <a:bodyPr/>
        <a:lstStyle/>
        <a:p>
          <a:endParaRPr lang="en-US"/>
        </a:p>
      </dgm:t>
    </dgm:pt>
    <dgm:pt modelId="{BC557803-9C01-4447-8589-A756F98CD6BC}" type="sibTrans" cxnId="{71623C10-31B6-4A9E-872F-A4BD3FCA6E2D}">
      <dgm:prSet/>
      <dgm:spPr/>
      <dgm:t>
        <a:bodyPr/>
        <a:lstStyle/>
        <a:p>
          <a:endParaRPr lang="en-US"/>
        </a:p>
      </dgm:t>
    </dgm:pt>
    <dgm:pt modelId="{FD1309F5-6924-4A31-9B53-A532C20C8C2B}">
      <dgm:prSet phldrT="[Text]" custT="1"/>
      <dgm:spPr/>
      <dgm:t>
        <a:bodyPr/>
        <a:lstStyle/>
        <a:p>
          <a:r>
            <a:rPr lang="en-US" sz="1400" dirty="0" smtClean="0"/>
            <a:t>WHO confirmed cases of ‘unknown pneumonia’</a:t>
          </a:r>
          <a:endParaRPr lang="en-US" sz="1400" dirty="0"/>
        </a:p>
      </dgm:t>
    </dgm:pt>
    <dgm:pt modelId="{63829D86-ABEF-44A6-B307-3B3B9A69ED71}" type="parTrans" cxnId="{D6378BFC-4622-4D47-90A3-5C5753EC9124}">
      <dgm:prSet/>
      <dgm:spPr/>
      <dgm:t>
        <a:bodyPr/>
        <a:lstStyle/>
        <a:p>
          <a:endParaRPr lang="en-US"/>
        </a:p>
      </dgm:t>
    </dgm:pt>
    <dgm:pt modelId="{C8E54853-E42C-49CA-8BAE-E84EAD6F4B83}" type="sibTrans" cxnId="{D6378BFC-4622-4D47-90A3-5C5753EC9124}">
      <dgm:prSet/>
      <dgm:spPr/>
      <dgm:t>
        <a:bodyPr/>
        <a:lstStyle/>
        <a:p>
          <a:endParaRPr lang="en-US"/>
        </a:p>
      </dgm:t>
    </dgm:pt>
    <dgm:pt modelId="{37671BB5-EAB8-4BB9-BFC0-CC6A738F80E4}">
      <dgm:prSet phldrT="[Text]" custT="1"/>
      <dgm:spPr/>
      <dgm:t>
        <a:bodyPr/>
        <a:lstStyle/>
        <a:p>
          <a:r>
            <a:rPr lang="en-US" sz="1400" dirty="0" smtClean="0"/>
            <a:t>‘Coronavirus’ confirmed as causative agent</a:t>
          </a:r>
          <a:endParaRPr lang="en-US" sz="1400" dirty="0"/>
        </a:p>
      </dgm:t>
    </dgm:pt>
    <dgm:pt modelId="{EC400B09-1F64-4086-9FD9-908D97895602}" type="parTrans" cxnId="{4E180B17-69F9-47A2-A024-7AA0C9022D28}">
      <dgm:prSet/>
      <dgm:spPr/>
      <dgm:t>
        <a:bodyPr/>
        <a:lstStyle/>
        <a:p>
          <a:endParaRPr lang="en-US"/>
        </a:p>
      </dgm:t>
    </dgm:pt>
    <dgm:pt modelId="{3CC71079-E515-4FA7-9DB7-02381363A591}" type="sibTrans" cxnId="{4E180B17-69F9-47A2-A024-7AA0C9022D28}">
      <dgm:prSet/>
      <dgm:spPr/>
      <dgm:t>
        <a:bodyPr/>
        <a:lstStyle/>
        <a:p>
          <a:endParaRPr lang="en-US"/>
        </a:p>
      </dgm:t>
    </dgm:pt>
    <dgm:pt modelId="{C1C03B6D-FE6D-47E7-B152-9277D2D1EFA5}">
      <dgm:prSet phldrT="[Text]" custT="1"/>
      <dgm:spPr/>
      <dgm:t>
        <a:bodyPr/>
        <a:lstStyle/>
        <a:p>
          <a:r>
            <a:rPr lang="en-US" sz="1400" dirty="0" smtClean="0"/>
            <a:t>January 10, 2020 </a:t>
          </a:r>
          <a:endParaRPr lang="en-US" sz="1400" dirty="0"/>
        </a:p>
      </dgm:t>
    </dgm:pt>
    <dgm:pt modelId="{7CB67896-D2AD-490B-B8C1-E13B3BEA0464}" type="parTrans" cxnId="{146EFFDC-97E3-4DA9-B916-797A85EA29FC}">
      <dgm:prSet/>
      <dgm:spPr/>
      <dgm:t>
        <a:bodyPr/>
        <a:lstStyle/>
        <a:p>
          <a:endParaRPr lang="en-US"/>
        </a:p>
      </dgm:t>
    </dgm:pt>
    <dgm:pt modelId="{A3E6A3B6-2677-4EC2-90E6-747FDCA6F2AF}" type="sibTrans" cxnId="{146EFFDC-97E3-4DA9-B916-797A85EA29FC}">
      <dgm:prSet/>
      <dgm:spPr/>
      <dgm:t>
        <a:bodyPr/>
        <a:lstStyle/>
        <a:p>
          <a:endParaRPr lang="en-US"/>
        </a:p>
      </dgm:t>
    </dgm:pt>
    <dgm:pt modelId="{CA972C91-AE69-4C08-B6E2-3C41B945CFA3}">
      <dgm:prSet phldrT="[Text]" custT="1"/>
      <dgm:spPr/>
      <dgm:t>
        <a:bodyPr/>
        <a:lstStyle/>
        <a:p>
          <a:r>
            <a:rPr lang="en-US" sz="1400" dirty="0" smtClean="0"/>
            <a:t>First genome sequence released</a:t>
          </a:r>
          <a:endParaRPr lang="en-US" sz="1400" dirty="0"/>
        </a:p>
      </dgm:t>
    </dgm:pt>
    <dgm:pt modelId="{DA029548-F766-4313-B954-136D8C03BEB8}" type="parTrans" cxnId="{F2460582-4163-439E-88E2-BEDC1C6C064F}">
      <dgm:prSet/>
      <dgm:spPr/>
      <dgm:t>
        <a:bodyPr/>
        <a:lstStyle/>
        <a:p>
          <a:endParaRPr lang="en-US"/>
        </a:p>
      </dgm:t>
    </dgm:pt>
    <dgm:pt modelId="{16D7C895-0946-4BBC-A1A4-833527B7612C}" type="sibTrans" cxnId="{F2460582-4163-439E-88E2-BEDC1C6C064F}">
      <dgm:prSet/>
      <dgm:spPr/>
      <dgm:t>
        <a:bodyPr/>
        <a:lstStyle/>
        <a:p>
          <a:endParaRPr lang="en-US"/>
        </a:p>
      </dgm:t>
    </dgm:pt>
    <dgm:pt modelId="{3596BE9B-D85B-41A9-AA9F-405A83898D25}">
      <dgm:prSet phldrT="[Text]" custT="1"/>
      <dgm:spPr/>
      <dgm:t>
        <a:bodyPr/>
        <a:lstStyle/>
        <a:p>
          <a:r>
            <a:rPr lang="en-US" sz="1400" dirty="0" smtClean="0"/>
            <a:t>January 12, 2020</a:t>
          </a:r>
          <a:endParaRPr lang="en-US" sz="1400" dirty="0"/>
        </a:p>
      </dgm:t>
    </dgm:pt>
    <dgm:pt modelId="{20B534A0-C44E-4297-9C51-1B47D37F39F2}" type="parTrans" cxnId="{3DA31DA1-735E-4FF1-B5FC-458704E4B75B}">
      <dgm:prSet/>
      <dgm:spPr/>
      <dgm:t>
        <a:bodyPr/>
        <a:lstStyle/>
        <a:p>
          <a:endParaRPr lang="en-US"/>
        </a:p>
      </dgm:t>
    </dgm:pt>
    <dgm:pt modelId="{F5A282D5-4867-4AE0-A036-BE3B6913135E}" type="sibTrans" cxnId="{3DA31DA1-735E-4FF1-B5FC-458704E4B75B}">
      <dgm:prSet/>
      <dgm:spPr/>
      <dgm:t>
        <a:bodyPr/>
        <a:lstStyle/>
        <a:p>
          <a:endParaRPr lang="en-US"/>
        </a:p>
      </dgm:t>
    </dgm:pt>
    <dgm:pt modelId="{76A6893E-F910-40C0-AB2B-FA4663118D5F}">
      <dgm:prSet phldrT="[Text]" custT="1"/>
      <dgm:spPr/>
      <dgm:t>
        <a:bodyPr/>
        <a:lstStyle/>
        <a:p>
          <a:r>
            <a:rPr lang="en-US" sz="1400" dirty="0" smtClean="0"/>
            <a:t>Four more genome sequences released @ GISAID</a:t>
          </a:r>
          <a:endParaRPr lang="en-US" sz="1400" dirty="0"/>
        </a:p>
      </dgm:t>
    </dgm:pt>
    <dgm:pt modelId="{26383979-2791-4509-A088-C837CF0D9C85}" type="parTrans" cxnId="{33F0EDEF-8869-47C0-ABF5-CE9A515D6687}">
      <dgm:prSet/>
      <dgm:spPr/>
      <dgm:t>
        <a:bodyPr/>
        <a:lstStyle/>
        <a:p>
          <a:endParaRPr lang="en-US"/>
        </a:p>
      </dgm:t>
    </dgm:pt>
    <dgm:pt modelId="{CC2FC993-5636-47D8-9AB2-32CA065DB1FE}" type="sibTrans" cxnId="{33F0EDEF-8869-47C0-ABF5-CE9A515D6687}">
      <dgm:prSet/>
      <dgm:spPr/>
      <dgm:t>
        <a:bodyPr/>
        <a:lstStyle/>
        <a:p>
          <a:endParaRPr lang="en-US"/>
        </a:p>
      </dgm:t>
    </dgm:pt>
    <dgm:pt modelId="{1CC19F40-D892-4FB5-836F-095AF48C83B6}">
      <dgm:prSet phldrT="[Text]" custT="1"/>
      <dgm:spPr/>
      <dgm:t>
        <a:bodyPr/>
        <a:lstStyle/>
        <a:p>
          <a:r>
            <a:rPr lang="en-US" sz="1400" dirty="0" smtClean="0"/>
            <a:t>January 21, 2020</a:t>
          </a:r>
          <a:endParaRPr lang="en-US" sz="1400" dirty="0"/>
        </a:p>
      </dgm:t>
    </dgm:pt>
    <dgm:pt modelId="{93C4C519-9B07-47EF-814F-219FFE906630}" type="parTrans" cxnId="{06500A1C-23A8-4899-A343-F22C9BF2A458}">
      <dgm:prSet/>
      <dgm:spPr/>
      <dgm:t>
        <a:bodyPr/>
        <a:lstStyle/>
        <a:p>
          <a:endParaRPr lang="en-US"/>
        </a:p>
      </dgm:t>
    </dgm:pt>
    <dgm:pt modelId="{A7924DF2-324D-429A-8E0F-12D0513D6B6A}" type="sibTrans" cxnId="{06500A1C-23A8-4899-A343-F22C9BF2A458}">
      <dgm:prSet/>
      <dgm:spPr/>
      <dgm:t>
        <a:bodyPr/>
        <a:lstStyle/>
        <a:p>
          <a:endParaRPr lang="en-US"/>
        </a:p>
      </dgm:t>
    </dgm:pt>
    <dgm:pt modelId="{0A40E511-8B3D-420F-BC22-3FA68BB34537}">
      <dgm:prSet phldrT="[Text]" custT="1"/>
      <dgm:spPr/>
      <dgm:t>
        <a:bodyPr/>
        <a:lstStyle/>
        <a:p>
          <a:r>
            <a:rPr lang="en-US" sz="1400" dirty="0" smtClean="0"/>
            <a:t>RT-PCR test developed based on sequenced genomes</a:t>
          </a:r>
          <a:endParaRPr lang="en-US" sz="1400" dirty="0"/>
        </a:p>
      </dgm:t>
    </dgm:pt>
    <dgm:pt modelId="{594F31BF-F0E9-44B3-804E-B01D20C0A2F5}" type="parTrans" cxnId="{8E9355CC-5CD6-4988-8A1B-61BE4DC43D55}">
      <dgm:prSet/>
      <dgm:spPr/>
      <dgm:t>
        <a:bodyPr/>
        <a:lstStyle/>
        <a:p>
          <a:endParaRPr lang="en-US"/>
        </a:p>
      </dgm:t>
    </dgm:pt>
    <dgm:pt modelId="{D3EC87D0-22DD-4C99-92FD-0CDF0E6D37FD}" type="sibTrans" cxnId="{8E9355CC-5CD6-4988-8A1B-61BE4DC43D55}">
      <dgm:prSet/>
      <dgm:spPr/>
      <dgm:t>
        <a:bodyPr/>
        <a:lstStyle/>
        <a:p>
          <a:endParaRPr lang="en-US"/>
        </a:p>
      </dgm:t>
    </dgm:pt>
    <dgm:pt modelId="{C11BA781-B88A-49A1-8E0D-7F1A8FE38D20}">
      <dgm:prSet phldrT="[Text]" custT="1"/>
      <dgm:spPr/>
      <dgm:t>
        <a:bodyPr/>
        <a:lstStyle/>
        <a:p>
          <a:r>
            <a:rPr lang="en-US" sz="1400" dirty="0" smtClean="0"/>
            <a:t>Samples collected for 1</a:t>
          </a:r>
          <a:r>
            <a:rPr lang="en-US" sz="1400" baseline="30000" dirty="0" smtClean="0"/>
            <a:t>st</a:t>
          </a:r>
          <a:r>
            <a:rPr lang="en-US" sz="1400" dirty="0" smtClean="0"/>
            <a:t> genome sequence</a:t>
          </a:r>
          <a:endParaRPr lang="en-US" sz="1400" dirty="0"/>
        </a:p>
      </dgm:t>
    </dgm:pt>
    <dgm:pt modelId="{890910CC-6544-4482-9EDC-08E493EEA4BC}" type="parTrans" cxnId="{B6810205-8E7E-45D3-970A-154C23D0ACD7}">
      <dgm:prSet/>
      <dgm:spPr/>
      <dgm:t>
        <a:bodyPr/>
        <a:lstStyle/>
        <a:p>
          <a:endParaRPr lang="en-US"/>
        </a:p>
      </dgm:t>
    </dgm:pt>
    <dgm:pt modelId="{A814798E-0B58-4C50-89CA-8D844697C0C4}" type="sibTrans" cxnId="{B6810205-8E7E-45D3-970A-154C23D0ACD7}">
      <dgm:prSet/>
      <dgm:spPr/>
      <dgm:t>
        <a:bodyPr/>
        <a:lstStyle/>
        <a:p>
          <a:endParaRPr lang="en-US"/>
        </a:p>
      </dgm:t>
    </dgm:pt>
    <dgm:pt modelId="{97D5D535-C422-477E-9327-2331B202EB5D}" type="pres">
      <dgm:prSet presAssocID="{CFDC936A-96D4-4BDE-9275-11B03FAC9E29}" presName="Name0" presStyleCnt="0">
        <dgm:presLayoutVars>
          <dgm:dir/>
          <dgm:resizeHandles val="exact"/>
        </dgm:presLayoutVars>
      </dgm:prSet>
      <dgm:spPr/>
    </dgm:pt>
    <dgm:pt modelId="{12F9F54F-0E62-4125-B373-0BBE3FB0DF36}" type="pres">
      <dgm:prSet presAssocID="{86E2D19E-EA3B-4CC3-8849-5A30C336225E}" presName="node" presStyleLbl="node1" presStyleIdx="0" presStyleCnt="6" custScaleY="1216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C7681D-9CF7-4999-8169-07B47FF58785}" type="pres">
      <dgm:prSet presAssocID="{5BF25C69-B9F8-41E6-A4EC-89B9E691D570}" presName="sibTrans" presStyleLbl="sibTrans2D1" presStyleIdx="0" presStyleCnt="5"/>
      <dgm:spPr/>
      <dgm:t>
        <a:bodyPr/>
        <a:lstStyle/>
        <a:p>
          <a:endParaRPr lang="en-US"/>
        </a:p>
      </dgm:t>
    </dgm:pt>
    <dgm:pt modelId="{AA842DE6-B0AB-405A-BE1F-4B778E690C5D}" type="pres">
      <dgm:prSet presAssocID="{5BF25C69-B9F8-41E6-A4EC-89B9E691D570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14F6187D-F8C4-49EF-8242-9A149016DF29}" type="pres">
      <dgm:prSet presAssocID="{93A9F62E-A5CA-4A33-809B-40C70E475B6B}" presName="node" presStyleLbl="node1" presStyleIdx="1" presStyleCnt="6" custScaleY="1216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13AC0D-7541-4A33-9C75-4B620570A923}" type="pres">
      <dgm:prSet presAssocID="{B6EA71CA-4E4D-4B27-8E6E-C7DDB170A96C}" presName="sibTrans" presStyleLbl="sibTrans2D1" presStyleIdx="1" presStyleCnt="5"/>
      <dgm:spPr/>
      <dgm:t>
        <a:bodyPr/>
        <a:lstStyle/>
        <a:p>
          <a:endParaRPr lang="en-US"/>
        </a:p>
      </dgm:t>
    </dgm:pt>
    <dgm:pt modelId="{310B615C-3027-4BCD-B557-37BB3223C9FA}" type="pres">
      <dgm:prSet presAssocID="{B6EA71CA-4E4D-4B27-8E6E-C7DDB170A96C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B2970FEA-1B6F-45D1-9302-22809FCF6A70}" type="pres">
      <dgm:prSet presAssocID="{2ADAED44-42F1-4338-82A8-1BFA988777EC}" presName="node" presStyleLbl="node1" presStyleIdx="2" presStyleCnt="6" custScaleY="1216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1EA1C5-5693-4D58-884D-C0461503516D}" type="pres">
      <dgm:prSet presAssocID="{BC557803-9C01-4447-8589-A756F98CD6BC}" presName="sibTrans" presStyleLbl="sibTrans2D1" presStyleIdx="2" presStyleCnt="5"/>
      <dgm:spPr/>
      <dgm:t>
        <a:bodyPr/>
        <a:lstStyle/>
        <a:p>
          <a:endParaRPr lang="en-US"/>
        </a:p>
      </dgm:t>
    </dgm:pt>
    <dgm:pt modelId="{5CF2398D-7C61-4E06-90DF-CEA62B912663}" type="pres">
      <dgm:prSet presAssocID="{BC557803-9C01-4447-8589-A756F98CD6BC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812990B1-832C-447D-89F0-6CA471AD2F26}" type="pres">
      <dgm:prSet presAssocID="{C1C03B6D-FE6D-47E7-B152-9277D2D1EFA5}" presName="node" presStyleLbl="node1" presStyleIdx="3" presStyleCnt="6" custScaleY="1216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C2F2B9-F51D-4792-8E62-74045AA20CE7}" type="pres">
      <dgm:prSet presAssocID="{A3E6A3B6-2677-4EC2-90E6-747FDCA6F2AF}" presName="sibTrans" presStyleLbl="sibTrans2D1" presStyleIdx="3" presStyleCnt="5"/>
      <dgm:spPr/>
      <dgm:t>
        <a:bodyPr/>
        <a:lstStyle/>
        <a:p>
          <a:endParaRPr lang="en-US"/>
        </a:p>
      </dgm:t>
    </dgm:pt>
    <dgm:pt modelId="{AEAA4AC0-D35D-4D94-8666-1160CF3DBBB0}" type="pres">
      <dgm:prSet presAssocID="{A3E6A3B6-2677-4EC2-90E6-747FDCA6F2AF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4C02A999-8729-481A-A8B6-1F982BE06564}" type="pres">
      <dgm:prSet presAssocID="{3596BE9B-D85B-41A9-AA9F-405A83898D25}" presName="node" presStyleLbl="node1" presStyleIdx="4" presStyleCnt="6" custScaleY="1216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7CAD55-198D-471C-B0F7-DF43BAC5BF50}" type="pres">
      <dgm:prSet presAssocID="{F5A282D5-4867-4AE0-A036-BE3B6913135E}" presName="sibTrans" presStyleLbl="sibTrans2D1" presStyleIdx="4" presStyleCnt="5"/>
      <dgm:spPr/>
      <dgm:t>
        <a:bodyPr/>
        <a:lstStyle/>
        <a:p>
          <a:endParaRPr lang="en-US"/>
        </a:p>
      </dgm:t>
    </dgm:pt>
    <dgm:pt modelId="{AED229DB-335C-4266-B5AC-E5B0B2325792}" type="pres">
      <dgm:prSet presAssocID="{F5A282D5-4867-4AE0-A036-BE3B6913135E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02380676-341B-4E63-A4AB-C478597C92C4}" type="pres">
      <dgm:prSet presAssocID="{1CC19F40-D892-4FB5-836F-095AF48C83B6}" presName="node" presStyleLbl="node1" presStyleIdx="5" presStyleCnt="6" custScaleY="1216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623C10-31B6-4A9E-872F-A4BD3FCA6E2D}" srcId="{CFDC936A-96D4-4BDE-9275-11B03FAC9E29}" destId="{2ADAED44-42F1-4338-82A8-1BFA988777EC}" srcOrd="2" destOrd="0" parTransId="{75533A36-86A6-4D8E-B90A-5A6226374545}" sibTransId="{BC557803-9C01-4447-8589-A756F98CD6BC}"/>
    <dgm:cxn modelId="{5B6C4251-DB14-47FC-98E3-F62C0E9CEAC5}" type="presOf" srcId="{B6EA71CA-4E4D-4B27-8E6E-C7DDB170A96C}" destId="{DA13AC0D-7541-4A33-9C75-4B620570A923}" srcOrd="0" destOrd="0" presId="urn:microsoft.com/office/officeart/2005/8/layout/process1"/>
    <dgm:cxn modelId="{7A084513-9466-447E-8FAD-C66A23CA499C}" type="presOf" srcId="{86E2D19E-EA3B-4CC3-8849-5A30C336225E}" destId="{12F9F54F-0E62-4125-B373-0BBE3FB0DF36}" srcOrd="0" destOrd="0" presId="urn:microsoft.com/office/officeart/2005/8/layout/process1"/>
    <dgm:cxn modelId="{78956C5F-7D15-419C-95C8-E0008DA8296F}" type="presOf" srcId="{5BF25C69-B9F8-41E6-A4EC-89B9E691D570}" destId="{00C7681D-9CF7-4999-8169-07B47FF58785}" srcOrd="0" destOrd="0" presId="urn:microsoft.com/office/officeart/2005/8/layout/process1"/>
    <dgm:cxn modelId="{1BE76F93-82A9-429B-A18A-8EA9B05389C8}" type="presOf" srcId="{A3E6A3B6-2677-4EC2-90E6-747FDCA6F2AF}" destId="{AEAA4AC0-D35D-4D94-8666-1160CF3DBBB0}" srcOrd="1" destOrd="0" presId="urn:microsoft.com/office/officeart/2005/8/layout/process1"/>
    <dgm:cxn modelId="{B5665D2D-0EB4-4D4B-AF6B-FFE8F895E372}" type="presOf" srcId="{C11BA781-B88A-49A1-8E0D-7F1A8FE38D20}" destId="{12F9F54F-0E62-4125-B373-0BBE3FB0DF36}" srcOrd="0" destOrd="1" presId="urn:microsoft.com/office/officeart/2005/8/layout/process1"/>
    <dgm:cxn modelId="{D4AD50E9-4678-48AD-8F56-03F9EBA23782}" type="presOf" srcId="{3596BE9B-D85B-41A9-AA9F-405A83898D25}" destId="{4C02A999-8729-481A-A8B6-1F982BE06564}" srcOrd="0" destOrd="0" presId="urn:microsoft.com/office/officeart/2005/8/layout/process1"/>
    <dgm:cxn modelId="{2E042007-D92E-4EB9-BEA9-4C9B9B93ED54}" type="presOf" srcId="{0A40E511-8B3D-420F-BC22-3FA68BB34537}" destId="{02380676-341B-4E63-A4AB-C478597C92C4}" srcOrd="0" destOrd="1" presId="urn:microsoft.com/office/officeart/2005/8/layout/process1"/>
    <dgm:cxn modelId="{0F5C83C7-28C9-4315-811F-4885C3CC7074}" type="presOf" srcId="{F5A282D5-4867-4AE0-A036-BE3B6913135E}" destId="{277CAD55-198D-471C-B0F7-DF43BAC5BF50}" srcOrd="0" destOrd="0" presId="urn:microsoft.com/office/officeart/2005/8/layout/process1"/>
    <dgm:cxn modelId="{F151BB36-7CB0-40EE-83FB-F56D155C4594}" type="presOf" srcId="{CFDC936A-96D4-4BDE-9275-11B03FAC9E29}" destId="{97D5D535-C422-477E-9327-2331B202EB5D}" srcOrd="0" destOrd="0" presId="urn:microsoft.com/office/officeart/2005/8/layout/process1"/>
    <dgm:cxn modelId="{DBBF14A0-6D80-4734-A8C4-597C8E41384D}" type="presOf" srcId="{37671BB5-EAB8-4BB9-BFC0-CC6A738F80E4}" destId="{B2970FEA-1B6F-45D1-9302-22809FCF6A70}" srcOrd="0" destOrd="1" presId="urn:microsoft.com/office/officeart/2005/8/layout/process1"/>
    <dgm:cxn modelId="{68DDC2B6-C15A-4A13-8BC0-65733039AC45}" type="presOf" srcId="{1CC19F40-D892-4FB5-836F-095AF48C83B6}" destId="{02380676-341B-4E63-A4AB-C478597C92C4}" srcOrd="0" destOrd="0" presId="urn:microsoft.com/office/officeart/2005/8/layout/process1"/>
    <dgm:cxn modelId="{930199B8-2908-473B-BFF3-291F9900A3AA}" type="presOf" srcId="{C1C03B6D-FE6D-47E7-B152-9277D2D1EFA5}" destId="{812990B1-832C-447D-89F0-6CA471AD2F26}" srcOrd="0" destOrd="0" presId="urn:microsoft.com/office/officeart/2005/8/layout/process1"/>
    <dgm:cxn modelId="{10F5B8B4-440D-4D70-B518-3C8545919932}" type="presOf" srcId="{CA972C91-AE69-4C08-B6E2-3C41B945CFA3}" destId="{812990B1-832C-447D-89F0-6CA471AD2F26}" srcOrd="0" destOrd="1" presId="urn:microsoft.com/office/officeart/2005/8/layout/process1"/>
    <dgm:cxn modelId="{B6810205-8E7E-45D3-970A-154C23D0ACD7}" srcId="{86E2D19E-EA3B-4CC3-8849-5A30C336225E}" destId="{C11BA781-B88A-49A1-8E0D-7F1A8FE38D20}" srcOrd="0" destOrd="0" parTransId="{890910CC-6544-4482-9EDC-08E493EEA4BC}" sibTransId="{A814798E-0B58-4C50-89CA-8D844697C0C4}"/>
    <dgm:cxn modelId="{8D7D8BC8-3488-46D7-881F-A7F2FB2D054E}" type="presOf" srcId="{BC557803-9C01-4447-8589-A756F98CD6BC}" destId="{5CF2398D-7C61-4E06-90DF-CEA62B912663}" srcOrd="1" destOrd="0" presId="urn:microsoft.com/office/officeart/2005/8/layout/process1"/>
    <dgm:cxn modelId="{85801915-A8F0-43E7-8037-488717E1C556}" type="presOf" srcId="{5BF25C69-B9F8-41E6-A4EC-89B9E691D570}" destId="{AA842DE6-B0AB-405A-BE1F-4B778E690C5D}" srcOrd="1" destOrd="0" presId="urn:microsoft.com/office/officeart/2005/8/layout/process1"/>
    <dgm:cxn modelId="{F2460582-4163-439E-88E2-BEDC1C6C064F}" srcId="{C1C03B6D-FE6D-47E7-B152-9277D2D1EFA5}" destId="{CA972C91-AE69-4C08-B6E2-3C41B945CFA3}" srcOrd="0" destOrd="0" parTransId="{DA029548-F766-4313-B954-136D8C03BEB8}" sibTransId="{16D7C895-0946-4BBC-A1A4-833527B7612C}"/>
    <dgm:cxn modelId="{146EFFDC-97E3-4DA9-B916-797A85EA29FC}" srcId="{CFDC936A-96D4-4BDE-9275-11B03FAC9E29}" destId="{C1C03B6D-FE6D-47E7-B152-9277D2D1EFA5}" srcOrd="3" destOrd="0" parTransId="{7CB67896-D2AD-490B-B8C1-E13B3BEA0464}" sibTransId="{A3E6A3B6-2677-4EC2-90E6-747FDCA6F2AF}"/>
    <dgm:cxn modelId="{3DA31DA1-735E-4FF1-B5FC-458704E4B75B}" srcId="{CFDC936A-96D4-4BDE-9275-11B03FAC9E29}" destId="{3596BE9B-D85B-41A9-AA9F-405A83898D25}" srcOrd="4" destOrd="0" parTransId="{20B534A0-C44E-4297-9C51-1B47D37F39F2}" sibTransId="{F5A282D5-4867-4AE0-A036-BE3B6913135E}"/>
    <dgm:cxn modelId="{8E9355CC-5CD6-4988-8A1B-61BE4DC43D55}" srcId="{1CC19F40-D892-4FB5-836F-095AF48C83B6}" destId="{0A40E511-8B3D-420F-BC22-3FA68BB34537}" srcOrd="0" destOrd="0" parTransId="{594F31BF-F0E9-44B3-804E-B01D20C0A2F5}" sibTransId="{D3EC87D0-22DD-4C99-92FD-0CDF0E6D37FD}"/>
    <dgm:cxn modelId="{B2213035-9B79-4F8E-88FF-2CE0F6929AC1}" type="presOf" srcId="{93A9F62E-A5CA-4A33-809B-40C70E475B6B}" destId="{14F6187D-F8C4-49EF-8242-9A149016DF29}" srcOrd="0" destOrd="0" presId="urn:microsoft.com/office/officeart/2005/8/layout/process1"/>
    <dgm:cxn modelId="{D0E8FB42-DD30-428C-AC51-9DF6D1736397}" type="presOf" srcId="{BC557803-9C01-4447-8589-A756F98CD6BC}" destId="{0C1EA1C5-5693-4D58-884D-C0461503516D}" srcOrd="0" destOrd="0" presId="urn:microsoft.com/office/officeart/2005/8/layout/process1"/>
    <dgm:cxn modelId="{988ABF8E-54D5-4545-B862-A0D6A4075542}" type="presOf" srcId="{F5A282D5-4867-4AE0-A036-BE3B6913135E}" destId="{AED229DB-335C-4266-B5AC-E5B0B2325792}" srcOrd="1" destOrd="0" presId="urn:microsoft.com/office/officeart/2005/8/layout/process1"/>
    <dgm:cxn modelId="{33F0EDEF-8869-47C0-ABF5-CE9A515D6687}" srcId="{3596BE9B-D85B-41A9-AA9F-405A83898D25}" destId="{76A6893E-F910-40C0-AB2B-FA4663118D5F}" srcOrd="0" destOrd="0" parTransId="{26383979-2791-4509-A088-C837CF0D9C85}" sibTransId="{CC2FC993-5636-47D8-9AB2-32CA065DB1FE}"/>
    <dgm:cxn modelId="{DE1AE8C3-0184-45CF-AA08-B2CFE93F2450}" srcId="{CFDC936A-96D4-4BDE-9275-11B03FAC9E29}" destId="{86E2D19E-EA3B-4CC3-8849-5A30C336225E}" srcOrd="0" destOrd="0" parTransId="{EBFEE6B7-9A63-4339-96BC-9DF329DCD7C0}" sibTransId="{5BF25C69-B9F8-41E6-A4EC-89B9E691D570}"/>
    <dgm:cxn modelId="{4E180B17-69F9-47A2-A024-7AA0C9022D28}" srcId="{2ADAED44-42F1-4338-82A8-1BFA988777EC}" destId="{37671BB5-EAB8-4BB9-BFC0-CC6A738F80E4}" srcOrd="0" destOrd="0" parTransId="{EC400B09-1F64-4086-9FD9-908D97895602}" sibTransId="{3CC71079-E515-4FA7-9DB7-02381363A591}"/>
    <dgm:cxn modelId="{06500A1C-23A8-4899-A343-F22C9BF2A458}" srcId="{CFDC936A-96D4-4BDE-9275-11B03FAC9E29}" destId="{1CC19F40-D892-4FB5-836F-095AF48C83B6}" srcOrd="5" destOrd="0" parTransId="{93C4C519-9B07-47EF-814F-219FFE906630}" sibTransId="{A7924DF2-324D-429A-8E0F-12D0513D6B6A}"/>
    <dgm:cxn modelId="{09A65540-07AC-4478-84E7-54364D55EACA}" type="presOf" srcId="{B6EA71CA-4E4D-4B27-8E6E-C7DDB170A96C}" destId="{310B615C-3027-4BCD-B557-37BB3223C9FA}" srcOrd="1" destOrd="0" presId="urn:microsoft.com/office/officeart/2005/8/layout/process1"/>
    <dgm:cxn modelId="{E2EC2300-222C-48F4-A585-DA197AED58C8}" srcId="{CFDC936A-96D4-4BDE-9275-11B03FAC9E29}" destId="{93A9F62E-A5CA-4A33-809B-40C70E475B6B}" srcOrd="1" destOrd="0" parTransId="{F698F657-BF9A-4B89-B124-9056ED012E6F}" sibTransId="{B6EA71CA-4E4D-4B27-8E6E-C7DDB170A96C}"/>
    <dgm:cxn modelId="{CC19C0CA-2E02-45AE-8D76-708094F470B4}" type="presOf" srcId="{76A6893E-F910-40C0-AB2B-FA4663118D5F}" destId="{4C02A999-8729-481A-A8B6-1F982BE06564}" srcOrd="0" destOrd="1" presId="urn:microsoft.com/office/officeart/2005/8/layout/process1"/>
    <dgm:cxn modelId="{D6378BFC-4622-4D47-90A3-5C5753EC9124}" srcId="{93A9F62E-A5CA-4A33-809B-40C70E475B6B}" destId="{FD1309F5-6924-4A31-9B53-A532C20C8C2B}" srcOrd="0" destOrd="0" parTransId="{63829D86-ABEF-44A6-B307-3B3B9A69ED71}" sibTransId="{C8E54853-E42C-49CA-8BAE-E84EAD6F4B83}"/>
    <dgm:cxn modelId="{93B0B770-6DA5-4260-BE6E-E42E215C5D49}" type="presOf" srcId="{FD1309F5-6924-4A31-9B53-A532C20C8C2B}" destId="{14F6187D-F8C4-49EF-8242-9A149016DF29}" srcOrd="0" destOrd="1" presId="urn:microsoft.com/office/officeart/2005/8/layout/process1"/>
    <dgm:cxn modelId="{733D1695-B20F-48AA-A27B-B2B262ADEA8B}" type="presOf" srcId="{A3E6A3B6-2677-4EC2-90E6-747FDCA6F2AF}" destId="{61C2F2B9-F51D-4792-8E62-74045AA20CE7}" srcOrd="0" destOrd="0" presId="urn:microsoft.com/office/officeart/2005/8/layout/process1"/>
    <dgm:cxn modelId="{F25646E8-30E9-476C-9238-FF30BFF15250}" type="presOf" srcId="{2ADAED44-42F1-4338-82A8-1BFA988777EC}" destId="{B2970FEA-1B6F-45D1-9302-22809FCF6A70}" srcOrd="0" destOrd="0" presId="urn:microsoft.com/office/officeart/2005/8/layout/process1"/>
    <dgm:cxn modelId="{F972EE8E-5F19-43D4-A5C4-BAA58D27F020}" type="presParOf" srcId="{97D5D535-C422-477E-9327-2331B202EB5D}" destId="{12F9F54F-0E62-4125-B373-0BBE3FB0DF36}" srcOrd="0" destOrd="0" presId="urn:microsoft.com/office/officeart/2005/8/layout/process1"/>
    <dgm:cxn modelId="{EBA7BE29-F6AB-4FA1-8575-62DDB71FCF15}" type="presParOf" srcId="{97D5D535-C422-477E-9327-2331B202EB5D}" destId="{00C7681D-9CF7-4999-8169-07B47FF58785}" srcOrd="1" destOrd="0" presId="urn:microsoft.com/office/officeart/2005/8/layout/process1"/>
    <dgm:cxn modelId="{AFBDAB29-3F0E-4284-A6BC-367045833B5B}" type="presParOf" srcId="{00C7681D-9CF7-4999-8169-07B47FF58785}" destId="{AA842DE6-B0AB-405A-BE1F-4B778E690C5D}" srcOrd="0" destOrd="0" presId="urn:microsoft.com/office/officeart/2005/8/layout/process1"/>
    <dgm:cxn modelId="{A4BD2387-9E47-4DC2-8A0B-23F0D0F409AA}" type="presParOf" srcId="{97D5D535-C422-477E-9327-2331B202EB5D}" destId="{14F6187D-F8C4-49EF-8242-9A149016DF29}" srcOrd="2" destOrd="0" presId="urn:microsoft.com/office/officeart/2005/8/layout/process1"/>
    <dgm:cxn modelId="{F4C474BA-AA4C-44CA-963F-F605336D88BA}" type="presParOf" srcId="{97D5D535-C422-477E-9327-2331B202EB5D}" destId="{DA13AC0D-7541-4A33-9C75-4B620570A923}" srcOrd="3" destOrd="0" presId="urn:microsoft.com/office/officeart/2005/8/layout/process1"/>
    <dgm:cxn modelId="{F0356276-0D4D-4465-A81A-4AEE39389362}" type="presParOf" srcId="{DA13AC0D-7541-4A33-9C75-4B620570A923}" destId="{310B615C-3027-4BCD-B557-37BB3223C9FA}" srcOrd="0" destOrd="0" presId="urn:microsoft.com/office/officeart/2005/8/layout/process1"/>
    <dgm:cxn modelId="{A70DEE4F-D8DC-47E2-952A-EF7529317323}" type="presParOf" srcId="{97D5D535-C422-477E-9327-2331B202EB5D}" destId="{B2970FEA-1B6F-45D1-9302-22809FCF6A70}" srcOrd="4" destOrd="0" presId="urn:microsoft.com/office/officeart/2005/8/layout/process1"/>
    <dgm:cxn modelId="{8C82B6E8-B848-4B90-A9F1-1574C3D71AC6}" type="presParOf" srcId="{97D5D535-C422-477E-9327-2331B202EB5D}" destId="{0C1EA1C5-5693-4D58-884D-C0461503516D}" srcOrd="5" destOrd="0" presId="urn:microsoft.com/office/officeart/2005/8/layout/process1"/>
    <dgm:cxn modelId="{87443203-AE0A-49C1-97CA-DF941AB82058}" type="presParOf" srcId="{0C1EA1C5-5693-4D58-884D-C0461503516D}" destId="{5CF2398D-7C61-4E06-90DF-CEA62B912663}" srcOrd="0" destOrd="0" presId="urn:microsoft.com/office/officeart/2005/8/layout/process1"/>
    <dgm:cxn modelId="{17834A57-1D47-41C9-9A45-EFAB38037D27}" type="presParOf" srcId="{97D5D535-C422-477E-9327-2331B202EB5D}" destId="{812990B1-832C-447D-89F0-6CA471AD2F26}" srcOrd="6" destOrd="0" presId="urn:microsoft.com/office/officeart/2005/8/layout/process1"/>
    <dgm:cxn modelId="{5D124AED-F1FB-49D6-A1C5-990CDB8C4381}" type="presParOf" srcId="{97D5D535-C422-477E-9327-2331B202EB5D}" destId="{61C2F2B9-F51D-4792-8E62-74045AA20CE7}" srcOrd="7" destOrd="0" presId="urn:microsoft.com/office/officeart/2005/8/layout/process1"/>
    <dgm:cxn modelId="{7046C977-27DB-4CF9-B12B-BF297007FB76}" type="presParOf" srcId="{61C2F2B9-F51D-4792-8E62-74045AA20CE7}" destId="{AEAA4AC0-D35D-4D94-8666-1160CF3DBBB0}" srcOrd="0" destOrd="0" presId="urn:microsoft.com/office/officeart/2005/8/layout/process1"/>
    <dgm:cxn modelId="{C192391E-610C-44B2-9713-AFF90396DF81}" type="presParOf" srcId="{97D5D535-C422-477E-9327-2331B202EB5D}" destId="{4C02A999-8729-481A-A8B6-1F982BE06564}" srcOrd="8" destOrd="0" presId="urn:microsoft.com/office/officeart/2005/8/layout/process1"/>
    <dgm:cxn modelId="{E01B0983-4534-4998-9B39-1B6913EFAC62}" type="presParOf" srcId="{97D5D535-C422-477E-9327-2331B202EB5D}" destId="{277CAD55-198D-471C-B0F7-DF43BAC5BF50}" srcOrd="9" destOrd="0" presId="urn:microsoft.com/office/officeart/2005/8/layout/process1"/>
    <dgm:cxn modelId="{F29A1169-ED12-4EF3-9A22-F6B3AB727D8E}" type="presParOf" srcId="{277CAD55-198D-471C-B0F7-DF43BAC5BF50}" destId="{AED229DB-335C-4266-B5AC-E5B0B2325792}" srcOrd="0" destOrd="0" presId="urn:microsoft.com/office/officeart/2005/8/layout/process1"/>
    <dgm:cxn modelId="{CDCCC0FC-CBFA-4AC5-BE48-53AE241742C1}" type="presParOf" srcId="{97D5D535-C422-477E-9327-2331B202EB5D}" destId="{02380676-341B-4E63-A4AB-C478597C92C4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F9F54F-0E62-4125-B373-0BBE3FB0DF36}">
      <dsp:nvSpPr>
        <dsp:cNvPr id="0" name=""/>
        <dsp:cNvSpPr/>
      </dsp:nvSpPr>
      <dsp:spPr>
        <a:xfrm>
          <a:off x="0" y="201282"/>
          <a:ext cx="1482852" cy="179199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December 26, 2019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Samples collected for 1</a:t>
          </a:r>
          <a:r>
            <a:rPr lang="en-US" sz="1400" kern="1200" baseline="30000" dirty="0" smtClean="0"/>
            <a:t>st</a:t>
          </a:r>
          <a:r>
            <a:rPr lang="en-US" sz="1400" kern="1200" dirty="0" smtClean="0"/>
            <a:t> genome sequence</a:t>
          </a:r>
          <a:endParaRPr lang="en-US" sz="1400" kern="1200" dirty="0"/>
        </a:p>
      </dsp:txBody>
      <dsp:txXfrm>
        <a:off x="43431" y="244713"/>
        <a:ext cx="1395990" cy="1705134"/>
      </dsp:txXfrm>
    </dsp:sp>
    <dsp:sp modelId="{00C7681D-9CF7-4999-8169-07B47FF58785}">
      <dsp:nvSpPr>
        <dsp:cNvPr id="0" name=""/>
        <dsp:cNvSpPr/>
      </dsp:nvSpPr>
      <dsp:spPr>
        <a:xfrm>
          <a:off x="1631137" y="913406"/>
          <a:ext cx="314364" cy="3677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1631137" y="986955"/>
        <a:ext cx="220055" cy="220649"/>
      </dsp:txXfrm>
    </dsp:sp>
    <dsp:sp modelId="{14F6187D-F8C4-49EF-8242-9A149016DF29}">
      <dsp:nvSpPr>
        <dsp:cNvPr id="0" name=""/>
        <dsp:cNvSpPr/>
      </dsp:nvSpPr>
      <dsp:spPr>
        <a:xfrm>
          <a:off x="2075992" y="201282"/>
          <a:ext cx="1482852" cy="179199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December 31, 2019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WHO confirmed cases of ‘unknown pneumonia’</a:t>
          </a:r>
          <a:endParaRPr lang="en-US" sz="1400" kern="1200" dirty="0"/>
        </a:p>
      </dsp:txBody>
      <dsp:txXfrm>
        <a:off x="2119423" y="244713"/>
        <a:ext cx="1395990" cy="1705134"/>
      </dsp:txXfrm>
    </dsp:sp>
    <dsp:sp modelId="{DA13AC0D-7541-4A33-9C75-4B620570A923}">
      <dsp:nvSpPr>
        <dsp:cNvPr id="0" name=""/>
        <dsp:cNvSpPr/>
      </dsp:nvSpPr>
      <dsp:spPr>
        <a:xfrm>
          <a:off x="3707130" y="913406"/>
          <a:ext cx="314364" cy="3677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3707130" y="986955"/>
        <a:ext cx="220055" cy="220649"/>
      </dsp:txXfrm>
    </dsp:sp>
    <dsp:sp modelId="{B2970FEA-1B6F-45D1-9302-22809FCF6A70}">
      <dsp:nvSpPr>
        <dsp:cNvPr id="0" name=""/>
        <dsp:cNvSpPr/>
      </dsp:nvSpPr>
      <dsp:spPr>
        <a:xfrm>
          <a:off x="4151985" y="201282"/>
          <a:ext cx="1482852" cy="179199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January 7, 2020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‘Coronavirus’ confirmed as causative agent</a:t>
          </a:r>
          <a:endParaRPr lang="en-US" sz="1400" kern="1200" dirty="0"/>
        </a:p>
      </dsp:txBody>
      <dsp:txXfrm>
        <a:off x="4195416" y="244713"/>
        <a:ext cx="1395990" cy="1705134"/>
      </dsp:txXfrm>
    </dsp:sp>
    <dsp:sp modelId="{0C1EA1C5-5693-4D58-884D-C0461503516D}">
      <dsp:nvSpPr>
        <dsp:cNvPr id="0" name=""/>
        <dsp:cNvSpPr/>
      </dsp:nvSpPr>
      <dsp:spPr>
        <a:xfrm>
          <a:off x="5783122" y="913406"/>
          <a:ext cx="314364" cy="3677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5783122" y="986955"/>
        <a:ext cx="220055" cy="220649"/>
      </dsp:txXfrm>
    </dsp:sp>
    <dsp:sp modelId="{812990B1-832C-447D-89F0-6CA471AD2F26}">
      <dsp:nvSpPr>
        <dsp:cNvPr id="0" name=""/>
        <dsp:cNvSpPr/>
      </dsp:nvSpPr>
      <dsp:spPr>
        <a:xfrm>
          <a:off x="6227978" y="201282"/>
          <a:ext cx="1482852" cy="179199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January 10, 2020 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First genome sequence released</a:t>
          </a:r>
          <a:endParaRPr lang="en-US" sz="1400" kern="1200" dirty="0"/>
        </a:p>
      </dsp:txBody>
      <dsp:txXfrm>
        <a:off x="6271409" y="244713"/>
        <a:ext cx="1395990" cy="1705134"/>
      </dsp:txXfrm>
    </dsp:sp>
    <dsp:sp modelId="{61C2F2B9-F51D-4792-8E62-74045AA20CE7}">
      <dsp:nvSpPr>
        <dsp:cNvPr id="0" name=""/>
        <dsp:cNvSpPr/>
      </dsp:nvSpPr>
      <dsp:spPr>
        <a:xfrm>
          <a:off x="7859115" y="913406"/>
          <a:ext cx="314364" cy="3677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7859115" y="986955"/>
        <a:ext cx="220055" cy="220649"/>
      </dsp:txXfrm>
    </dsp:sp>
    <dsp:sp modelId="{4C02A999-8729-481A-A8B6-1F982BE06564}">
      <dsp:nvSpPr>
        <dsp:cNvPr id="0" name=""/>
        <dsp:cNvSpPr/>
      </dsp:nvSpPr>
      <dsp:spPr>
        <a:xfrm>
          <a:off x="8303971" y="201282"/>
          <a:ext cx="1482852" cy="179199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January 12, 2020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Four more genome sequences released @ GISAID</a:t>
          </a:r>
          <a:endParaRPr lang="en-US" sz="1400" kern="1200" dirty="0"/>
        </a:p>
      </dsp:txBody>
      <dsp:txXfrm>
        <a:off x="8347402" y="244713"/>
        <a:ext cx="1395990" cy="1705134"/>
      </dsp:txXfrm>
    </dsp:sp>
    <dsp:sp modelId="{277CAD55-198D-471C-B0F7-DF43BAC5BF50}">
      <dsp:nvSpPr>
        <dsp:cNvPr id="0" name=""/>
        <dsp:cNvSpPr/>
      </dsp:nvSpPr>
      <dsp:spPr>
        <a:xfrm>
          <a:off x="9935108" y="913406"/>
          <a:ext cx="314364" cy="3677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9935108" y="986955"/>
        <a:ext cx="220055" cy="220649"/>
      </dsp:txXfrm>
    </dsp:sp>
    <dsp:sp modelId="{02380676-341B-4E63-A4AB-C478597C92C4}">
      <dsp:nvSpPr>
        <dsp:cNvPr id="0" name=""/>
        <dsp:cNvSpPr/>
      </dsp:nvSpPr>
      <dsp:spPr>
        <a:xfrm>
          <a:off x="10379964" y="201282"/>
          <a:ext cx="1482852" cy="179199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January 21, 2020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RT-PCR test developed based on sequenced genomes</a:t>
          </a:r>
          <a:endParaRPr lang="en-US" sz="1400" kern="1200" dirty="0"/>
        </a:p>
      </dsp:txBody>
      <dsp:txXfrm>
        <a:off x="10423395" y="244713"/>
        <a:ext cx="1395990" cy="17051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2A888-8C73-4724-9E06-B1F7E3F351FF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13A1-33C9-4DF6-9054-98698E816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08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2A888-8C73-4724-9E06-B1F7E3F351FF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13A1-33C9-4DF6-9054-98698E816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29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2A888-8C73-4724-9E06-B1F7E3F351FF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13A1-33C9-4DF6-9054-98698E816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770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2A888-8C73-4724-9E06-B1F7E3F351FF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13A1-33C9-4DF6-9054-98698E816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854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2A888-8C73-4724-9E06-B1F7E3F351FF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13A1-33C9-4DF6-9054-98698E816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964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2A888-8C73-4724-9E06-B1F7E3F351FF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13A1-33C9-4DF6-9054-98698E816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317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2A888-8C73-4724-9E06-B1F7E3F351FF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13A1-33C9-4DF6-9054-98698E816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93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2A888-8C73-4724-9E06-B1F7E3F351FF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13A1-33C9-4DF6-9054-98698E816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79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2A888-8C73-4724-9E06-B1F7E3F351FF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13A1-33C9-4DF6-9054-98698E816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187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2A888-8C73-4724-9E06-B1F7E3F351FF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13A1-33C9-4DF6-9054-98698E816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908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2A888-8C73-4724-9E06-B1F7E3F351FF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13A1-33C9-4DF6-9054-98698E816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434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2A888-8C73-4724-9E06-B1F7E3F351FF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413A1-33C9-4DF6-9054-98698E816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23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gisaid.org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nytimes.com/interactive/2020/04/30/science/coronavirus-mutations.html?action=click&amp;module=Top%20Stories&amp;pgtype=Homepag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nytimes.com/interactive/2020/04/30/science/coronavirus-mutations.html?action=click&amp;module=Top%20Stories&amp;pgtype=Homepage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nytimes.com/interactive/2020/04/30/science/coronavirus-mutations.html?action=click&amp;module=Top%20Stories&amp;pgtype=Homepag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nytimes.com/interactive/2020/04/30/science/coronavirus-mutations.html?action=click&amp;module=Top%20Stories&amp;pgtype=Homepage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nytimes.com/interactive/2020/04/30/science/coronavirus-mutations.html?action=click&amp;module=Top%20Stories&amp;pgtype=Homepag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nytimes.com/interactive/2020/04/30/science/coronavirus-mutations.html?action=click&amp;module=Top%20Stories&amp;pgtype=Homepag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nextstrain.org/ncov/global?l=radia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cell.2020.04.021" TargetMode="External"/><Relationship Id="rId2" Type="http://schemas.openxmlformats.org/officeDocument/2006/relationships/hyperlink" Target="https://www.biorxiv.org/content/10.1101/2020.04.27.064774v1.full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edrxiv.org/content/10.1101/2020.04.08.20056929v2.full.pdf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2020.05.21.108506v1.full.pdf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86-020-2008-3.pdf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2807/1560-7917.ES.2020.25.3.2000045" TargetMode="External"/><Relationship Id="rId3" Type="http://schemas.openxmlformats.org/officeDocument/2006/relationships/diagramLayout" Target="../diagrams/layout1.xml"/><Relationship Id="rId7" Type="http://schemas.openxmlformats.org/officeDocument/2006/relationships/hyperlink" Target="https://www.nature.com/articles/s41586-020-2008-3.pdf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hyperlink" Target="https://www.ncbi.nlm.nih.gov/nuccore/MN908947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296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Rapid genome sequencing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94820" cy="4351338"/>
          </a:xfrm>
        </p:spPr>
        <p:txBody>
          <a:bodyPr/>
          <a:lstStyle/>
          <a:p>
            <a:r>
              <a:rPr lang="en-US" dirty="0"/>
              <a:t>&gt;30,000 genomes </a:t>
            </a:r>
            <a:r>
              <a:rPr lang="en-US" dirty="0" smtClean="0"/>
              <a:t>sequenced (as of May 23, 2020)</a:t>
            </a:r>
          </a:p>
          <a:p>
            <a:r>
              <a:rPr lang="en-US" dirty="0" smtClean="0"/>
              <a:t>Contributions </a:t>
            </a:r>
            <a:r>
              <a:rPr lang="en-US" dirty="0"/>
              <a:t>from thousands of scientists around the world</a:t>
            </a:r>
          </a:p>
          <a:p>
            <a:r>
              <a:rPr lang="en-US" dirty="0"/>
              <a:t>Data mobilized by </a:t>
            </a:r>
            <a:r>
              <a:rPr lang="en-US" dirty="0">
                <a:hlinkClick r:id="rId2"/>
              </a:rPr>
              <a:t>GISAID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700" y="1590020"/>
            <a:ext cx="5138371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414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4A657-446D-A548-806C-9271579AE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2940152"/>
          </a:xfrm>
        </p:spPr>
        <p:txBody>
          <a:bodyPr/>
          <a:lstStyle/>
          <a:p>
            <a:r>
              <a:rPr lang="en-US" dirty="0"/>
              <a:t>Why do we need that many genomes!?</a:t>
            </a:r>
          </a:p>
        </p:txBody>
      </p:sp>
    </p:spTree>
    <p:extLst>
      <p:ext uri="{BB962C8B-B14F-4D97-AF65-F5344CB8AC3E}">
        <p14:creationId xmlns:p14="http://schemas.microsoft.com/office/powerpoint/2010/main" val="4547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F34A32-3C5D-A349-ACFF-09E822D4EF39}"/>
              </a:ext>
            </a:extLst>
          </p:cNvPr>
          <p:cNvSpPr/>
          <p:nvPr/>
        </p:nvSpPr>
        <p:spPr>
          <a:xfrm>
            <a:off x="38100" y="71527"/>
            <a:ext cx="12115800" cy="6786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>
                <a:solidFill>
                  <a:schemeClr val="accent1">
                    <a:lumMod val="75000"/>
                  </a:schemeClr>
                </a:solidFill>
              </a:rPr>
              <a:t>ATTAAAGGTTTATACCTTCCCAGGTAACAAACCAACCAACTTTCGATCTCTTGTAGATCTGTTCTCTAAACGAACTTTAAAATCTGTGTGGCTGTCACTCGGCTGCATGCTTAGTGCACTCACGCAGTATAATTAATAACTAATTACTGTCGTTGACAGGACACGAGTAACTCGTCTATCTTCTGCAGGCTGCTTACGGTTTCGTCCGTGTTGCAGCCGATCATCAGCACATCTAGGTTTCGTCCGGGTGTGACCGAAAGGTAAGATGGAGAGCCTTGTCCCTGGTTTCAACGAGAAAACACACGTCCAACTCAGTTTGCCTGTTTTACAGGTTCGCGACGTGCTCGTACGTGGCTTTGGAGACTCCGTGGAGGAGGTCTTATCAGAGGCACGTCAACATCTTAAAGATGGCACTTGTGGCTTAGTAGAAGTTGAAAAAGGCGTTTTGCCTCAACTTGAACAGCCCTATGTGTTCATCAAACGTTCGGATGCTCGAACTGCACCTCATGGTCATGTTATGGTTGAGCTGGTAGCAGAACTCGAAGGCATTCAGTACGGTCGTAGTGGTGAGACACTTGGTGTCCTTGTCCCTCATGTGGGCGAAATACCAGTGGCTTACCGCAAGGTTCTTCTTCGTAAGAACGGTAATAAAGGAGCTGGTGGCCATAGTTACGGCGCCGATCTAAAGTCATTTGACTTAGGCGACGAGCTTGGCACTGATCCTTATGAAGATTTTCAAGAAAACTGGAACACTAAACATAGCAGTGGTGTTACCCGTGAACTCATGCGTGAGCTTAACGGAGGGGCATACACTCGCTATGTCGATAACAACTTCTGTGGCCCTGATGGCTACCCTCTTGAGTGCATTAAAGACCTTCTAGCACGTGCTGGTAAAGCTTCATGCACTTTGTCCGAACAACTGGACTTTATTGACACTAAGAGGGGTGTATACTGCTGCCGTGAACATGAGCATGAAATTGCTTGGTACACGGAACGTTCTGAAAAGAGCTATGAATTGCAGACACCTTTTGAAATTAAATTGGCAAAGAAATTTGACACCTTCAATGGGGAATGTCCAAATTTTGTATTTCCCTTAAATTCCATAATCAAGACTATTCAACCAAGGGTTGAAAAGAAAAAGCTTGATGGCTTTATGGGTAGAATTCGATCTGTCTATCCAGTTGCGTCACCAAATGAATGCAACCAAATGTGCCTTTCAACTCTCATGAAGTGTGATCATTGTGGTGAAACTTCATGGCAGACGGGCGATTTTGTTAAAGCCACTTGCGAATTTTGTGGCACTGAGAATTTGACTAAAGAAGGTGCCACTACTTGTGGTTACTTACCCCAAAATGCTGTTGTTAAAATTTATTGTCCAGCATGTCACAATTCAGAAGTAGGACCTGAGCATAGTCTTGCCGAATACCATAATGAATCTGGCTTGAAAACCATTCTTCGTAAGGGTGGTCGCACTATTGCCTTTGGAGGCTGTGTGTTCTCTTATGTTGGTTGCCATAACAAGTGTGCCTATTGGGTTCCACGTGCTAGCGCTAACATAGGTTGTAACCATACAGGTGTTGTTGGAGAAGGTTCCGAAGGTCTTAATGACAACCTTCTTGAAATACTCCAAAAAGAGAAAGTCAACATCAATATTGTTGGTGACTTTAAACTTAATGAAGAGATCGCCATTATTTTGGCATCTTTTTCTGCTTCCACAAGTGCTTTTGTGGAAACTGTGAAAGGTTTGGATTATAAAGCATTCAAACAAATTGTTGAATCCTGTGGTAATTTTAAAGTTACAAAAGGAAAAGCTAAAAAAGGTGCCTGGAATATTGGTGAACAGAAATCAATACTGAGTCCTCTTTATGCATTTGCATCAGAGGCTGCTCGTGTTGTACGATCAATTTTCTCCCGCACTCTTGAAACTGCTCAAAATTCTGTGCGTGTTTTACAGAAGGCCGCTATAACAATACTAGATGGAATTTCACAGTATTCACTGAGACTCATTGATGCTATGATGTTCACATCTGATTTGGCTACTAACAATCTAGTTGTAATGGCCTACATTACAGGTGGTGTTGTTCAGTTGACTTCGCAGTGGCTAACTAACATCTTTGGCACTGTTTATGAAAAACTCAAACCCGTCCTTGATTGGCTTGAAGAGAAGTTTAAGGAAGGTGTAGAGTTTCTTAGAGACGGTTGGGAAATTGTTAAATTTATCTCAACCTGTGCTTGTGAAATTGTCGGTGGACAAATTGTCACCTGTGCAAAGGAAATTAAGGAGAGTGTTCAGACATTCTTTAAGCTTGTAAATAAATTTTTGGCTTTGTGTGCTGACTCTATCATTATTGGTGGAGCTAAACTTAAAGCCTTGAATTTAGGTGAAACATTTGTCACGCACTCAAAGGGATTGTACAGAAAGTGTGTTAAATCCAGAGAAGAAACTGGCCTACTCATGCCTCTAAAAGCCCCAAAAGAAATTATCTTCTTAGAGGGAGAAACACTTCCCACAGAAGTGTTAACAGAGGAAGTTGTCTTGAAAACTGGTGATTTACAACCATTAGAACAACCTACTAGTGAAGCTGTTGAAGCTCCATTGGTTGGTACACCAGTTTGTATTAACGGGCTTATGTTGCTCGAAATCAAAGACACAGAAAAGTACTGTGCCCTTGCACCTAATATGATGGTAACAAACAATACCTTCACACTCAAAGGCGGTGCACCAACAAAGGTTACTTTTGGTGATGACACTGTGATAGAAGTGCAAGGTTACAAGAGTGTGAATATCACTTTTGAACTTGATGAAAGGATTGATAAAGTACTTAATGAGAAGTGCTCTGCCTATACAGTTGAACTCGGTACAGAAGTAAATGAGTTCGCCTGTGTTGTGGCAGATGCTGTCATAAAAACTTTGCAACCAGTATCTGAATTACTTACACCACTGGGCATTGATTTAGATGAGTGGAGTATGGCTACATACTACTTATTTGATGAGTCTGGTGAGTTTAAATTGGCTTCACATATGTATTGTTCTTTCTACCCTCCAGATGAGGATGAAGAAGAAGGTGATTGTGAAGAAGAAGAGTTTGAGCCATCAACTCAATATGAGTATGGTACTGAAGATGATTACCAAGGTAAACCTTTGGAATTTGGTGCCACTTCTGCTGCTCTTCAACCTGAAGAAGAGCAAGAAGAAGATTGGTTAGATGATGATAGTCAACAAACTGTTGGTCAACAAGACGGCAGTGAGGACAATCAGACAACTACTATTCAAACAATTGTTGAGGTTCAACCTCAATTAGAGATGGAACTTACACCAGTTGTTCAGACTATTGAAGTGAATAGTTTTAGTGGTTATTTAAAACTTACTGACAATGTATACATTAAAAATGCAGACATTGTGGAAGAAGCTAAAAAGGTAAAACCAACAGTGGTTGTTAATGCAGCCAATGTTTACCTTAAACATGGAGGAGGTGTTGCAGGAGCCTTAAATAAGGCTACTAACAATGCCATGCAAGTTGAATCTGATGATTACATAGCTACTAATGGACCACTTAAAGTGGGTGGTAGTTGTGTTTTAAGCGGACACAATCTTGCTAAACACTGTCTTCATGTTGTCGGCCCAAATGTTAACAAAGGTGAAGACATTCAACTTCTTAAGAGTGCTTATGAAAATTTTAATCAGCACGAAGTTCTACTTGCACCATTATTATCAGCTGGTATTTTTGGTGCTGACCCTATACATTCTTTAAGAGTTTGTGTAGATACTGTTCGCACAAATGTCTACTTAGCTGTCTTTGATAAAAATCTCTATGACAAACTTGTTTCAAGCTTTTTGGAAATGAAGAGTGAAAAGCAAGTTGAACAAAAGATCGCTGAGATTCCTAAAGAGGAAGTTAAGCCATTTATAACTGAAAGTAAACCTTCAGTTGAACAGAGAAAACAAGATGATAAGAAAATCAAAGCTTGTGTTGAAGAAGTTACAACAACTCTGGAAGAAACTAAGTTCCTCACAGAAAACTTGTTACTTTATATTGACATTAATGGCAATCTTCATCCAGATTCTGCCACTCTTGTTAGTGACATTGACATCACTTTCTTAAAGAAAGATGCTCCATATATAGTGGGTGATGTTGTTCAAGAGGGTGTTTTAACTGCTGTGGTTATACCTACTAAAAAGGCTGGTGGCACTACTGAAATGCTAGCGAAAGCTTTGAGAAAAGTGCCAACAGACAATTATATAACCACTTACCCGGGTCAGGGTTTAAATGGTTACACTGTAGAGGAGGCAAAGACAGTGCTTAAAAAGTGTAAAAGTGCCTTTTACATTCTACCATCTATTATCTCTAATGAGAAGCAAGAAATTCTTGGAACTGTTTCTTGGAATTTGCGAGAAATGCTTGCACATGCAGAAGAAACACGCAAATTAATGCCTGTCTGTGTGGAAACTAAAGCCATAGTTTCAACTATACAGCGTAAATATAAGGGTATTAAAATACAAGAGGGTGTGGTTGATTATGGTGCTAGATTTTACTTTTACACCAGTAAAACAACTGTAGCGTCACTTATCAACACACTTAACGATCTAAATGAAACTCTTGTTACAATGCCACTTGGCTATGTAACACATGGCTTAAATTTGGAAGAAGCTGCTCGGTATATGAGATCTCTCAAAGTGCCAGCTACAGTTTCTGTTTCTTCACCTGATGCTGTTACAGCGTATAATGGTTATCTTACTTCTTCTTCTAAAACACCTGAAGAACATTTTATTGAAACCATCTCACTTGCTGGTTCCTATAAAGATTGGTCCTATTCTGGACAATCTACACAACTAGGTATAGAATTTCTTAAGAGAGGTGATAAAAGTGTATATTACACTAGTAATCCTACCACATTCCACCTAGATGGTGAAGTTATCACCTTTGACAATCTTAAGACACTTCTTTCTTTGAGAGAAGTGAGGACTATTAAGGTGTTTACAACAGTAGACAACATTAACCTCCACACGCAAGTTGTGGACATGTCAATGACATATGGACAACAGTTTGGTCCAACTTATTTGGATGGAGCTGATGTTACTAAAATAAAACCTCATAATTCACATGAAGGTAAAACATTTTATGTTTTACCTAATGATGACACTCTACGTGTTGAGGCTTTTGAGTACTACCACACAACTGATCCTAGTTTTCTGGGTAGGTACATGTCAGCATTAAATCACACTAAAAAGTGGAAATACCCACAAGTTAATGGTTTAACTTCTATTAAATGGGCAGATAACAACTGTTATCTTGCCACTGCATTGTTAACACTCCAACAAATAGAGTTGAAGTTTAATCCACCTGCTCTACAAGATGCTTATTACAGAGCAAGGGCTGGTGAAGCTGCTAACTTTTGTGCACTTATCTTAGCCTACTGTAATAAGACAGTAGGTGAGTTAGGTGATGTTAGAGAAACAATGAGTTACTTGTTTCAACATGCCAATTTAGATTCTTGCAAAAGAGTCTTGAACGTGGTGTGTAAAACTTGTGGACAACAGCAGACAACCCTTAAGGGTGTAGAAGCTGTTATGTACATGGGCACACTTTCTTATGAACAATTTAAGAAAGGTGTTCAGATACCTTGTACGTGTGGTAAACAAGCTACAAAATATCTAGTACAACAGGAGTCACCTTTTGTTATGATGTCAGCACCACCTGCTCAGTATGAACTTAAGCATGGTACATTTACTTGTGCTAGTGAGTACACTGGTAATTACCAGTGTGGTCACTATAAACATATAACTTCTAAAGAAACTTTGTATTGCATAGACGGTGCTTTACTTACAAAGTCCTCAGAATACAAAGGTCCTATTACGGATGTTTTCTACAAAGAAAACAGTTACACAACAACCATAAAACCAGTTACTTATAAATTGGATGGTGTTGTTTGTACAGAAATTGACCCTAAGTTGGACAATTATTATAAGAAAGACAATTCTTATTTCACAGAGCAACCAATTGATCTTGTACCAAACCAACCATATCCAAACGCAAGCTTCGATAATTTTAAGTTTGTATGTGATAATATCAAATTTGCTGATGATTTAAACCAGTTAACTGGTTATAAGAAACCTGCTTCAAGAGAGCTTAAAGTTACATTTTTCCCTGACTTAAATGGTGATGTGGTGGCTATTGATTATAAACACTACACACCCTCTTTTAAGAAAGGAGCTAAATTGTTACATAAACCTATTGTTTGGCATGTTAACAATGCAACTAATAAAGCCACGTATAAACCAAATACCTGGTGTATACGTTGTCTTTGGAGCACAAAACCAGTTGAAACATCAAATTCGTTTGATGTACTGAAGTCAGAGGACGCGCAGGGAATGGATAATCTTGCCTGCGAAGATCTAAAACCAGTCTCTGAAGAAGTAGTGGAAAATCCTACCATACAGAAAGACGTTCTTGAGTGTAATGTGAAAACTACCGAAGTTGTAGGAGACATTATACTTAAACCAGCAAATAATAGTTTAAAAATTACAGAAGAGGTTGGCCACACAGATCTAATGGCTGCTTATGTAGACAATTCTAGTCTTACTATTAAGAAACCTAATGAATTATCTAGAGTATTAGGTTTGAAAACCCTTGCTACTCATGGTTTAGCTGCTGTTAATAGTGTCCCTTGGGATACTATAGCTAATTATGCTAAGCCTTTTCTTAACAAAGTTGTTAGTACAACTACTAACATAGTTACACGGTGTTTAAACCGTGTTTGTACTAATTATATGCCTTATTTCTTTACTTTATTGCTACAATTGTGTACTTTTACTAGAAGTACAAATTCTAGAATTAAAGCATCTATGCCGACTACTATAGCAAAGAATACTGTTAAGAGTGTCGGTAAATTTTGTCTAGAGGCTTCATTTAATTATTTGAAGTCACCTAATTTTTCTAAACTGATAAATATTATAATTTGGTTTTTACTATTAAGTGTTTGCCTAGGTTCTTTAATCTACTCAACCGCTGCTTTAGGTGTTTTAATGTCTAATTTAGGCATGCCTTCTTACTGTACTGGTTACAGAGAAGGCTATTTGAACTCTACTAATGTCACTATTGCAACCTACTGTACTGGTTCTATACCTTGTAGTGTTTGTCTTAGTGGTTTAGATTCTTTAGACACCTATCCTTCTTTAGAAACTATACAAATTACCATTTCATCTTTTAAATGGGATTTAACTGCTTTTGGCTTAGTTGCAGAGTGGTTTTTGGCATATATTCTTTTCACTAGGTTTTTCTATGTACTTGGATTGGCTGCAATCATGCAATTGTTTTTCAGCTATTTTGCAGTACATTTTATTAGTAATTCTTGGCTTATGTGGTTAATAATTAATCTTGTACAAATGGCCCCGATTTCAGCTATGGTTAGAATGTACATCTTCTTTGCATCATTTTATTATGTATGGAAAAGTTATGTGCATGTTGTAGACGGTTGTAATTCATCAACTTGTATGATGTGTTACAAACGTAATAGAGCAACAAGAGTCGAATGTACAACTATTGTTAATGGTGTTAGAAGGTCCTTTTATGTCTATGCTAATGGAGGTAAAGGCTTTTGCAAACTACACAATTGGAATTGTGTTAATTGTGATACATTCTGTGCTGGTAGTACATTTATTAGTGATGAAGTTGCGAGAGACTTGTCACTACAGTTTAAAAGACCAATAAATCCTACTGACCAGTCTTCTTACATCGTTGATAGTGTTACAGTGAAGAATGGTTCCATCCATCTTTACTTTGATAAAGCTGGTCAAAAGACTTATGAAAGACATTCTCTCTCTCATTTTGTTAACTTAGACAACCTGAGAGCTAATAACACTAAAGGTTCATTGCCTATTAATGTTATAGTTTTTGATGGTAAATCAAAATGTGAAGAATCATCTGCAAAATCAGCGTCTGTTTACTACAGTCAGCTTATGTGTCAACCTATACTGTTACTAGATCAGGCATTAGTGTCTGATGTTGGTGATAGTGCGGAAGTTGCAGTTAAAATGTTTGATGCTTACGTTAATACGTTTTCATCAACTTTTAACGTACCAATGGAAAAACTCAAAACACTAGTTGCAACTGCAGAAGCTGAACTTGCAAAGAATGTGTCCTTAGACAATGTCTTATCTACTTTTATTTCAGCAGCTCGGCAAGGGTTTGTTGATTCAGATGTAGAAACTAAAGATGTTGTTGAATGTCTTAAATTGTCACATCAATCTGACATAGAAGTTACTGGCGATAGTTGTAATAACTATATGCTCACCTATAACAAAGTTGAAAACATGACACCCCGTGACCTTGGTGCTTGTATTGACTGTAGTGCGCGTCATATTAATGCGCAGGTAGCAAAAAGTCACAACATTGCTTTGATATGGAACGTTAAAGATTTCATGTCATTGTCTGAACAACTACGAAAACAAATACGTAGTGCTGCTAAAAAGAATAACTTACCTTTTAAGTTGACATGTGCAACTACTAGACAAGTTGTTAATGTTGTAACAACAAAGATAGCACTTAAGGGTGGTAAAATTGTTAATAATTGGTTGAAGCAGTTAATTAAAGTTACACTTGTGTTCCTTTTTGTTGCTGCTATTTTCTATTTAATAACACCTGTTCATGTCATGTCTAAACATACTGACTTTTCAAGTGAAATCATAGGATACAAGGCTATTGATGGTGGTGTCACTCGTGACATAGCATCTACAGATACTTGTTTTGCTAACAAACATGCTGATTTTGACACATGGTTTAGCCAGCGTGGTGGTAGTTATACTAATGACAAAGCTTGCCCATTGATTGCTGCAGTCATAACAAGAGAAGTGGGTTTTGTCGTGCCTGGTTTGCCTGGCACGATATTACGCACAACTAATGGTGACTTTTTGCATTTCTTACCTAGAGTTTTTAGTGCAGTTGGTAACATCTGTTACACACCATCAAAACTTATAGAGTACACTGACTTTGCAACATCAGCTTGTGTTTTGGCTGCTGAATGTACAATTTTTAAAGATGCTTCTGGTAAGCCAGTACCATATTGTTATGATACCAATGTACTAGAAGGTTCTGTTGCTTATGAAAGTTTACGCCCTGACACACGTTATGTGCTCATGGATGGCTCTATTATTCAATTTCCTAACACCTACCTTGAAGGTTCTGTTAGAGTGGTAACAACTTTTGATTCTGAGTACTGTAGGCACGGCACTTGTGAAAGATCAGAAGCTGGTGTTTGTGTATCTACTAGTGGTAGATGGGTACTTAACAATGATTATTACAGATCTTTACCAGGAGTTTTCTGTGGTGTAGATGCTGTAAATTTACTTACTAATATGTTTACACCACTAATTCAACCTATTGGTGCTTTGGACATATCAGCATCTATAGTAGCTGGTGGTATTGTAGCTATCGTAGTAACATGCCTTGCCTACTATTTTATGAGGTTTAGAAGAGCTTTTGGTGAATACAGTCATGTAGTTGCCTTTAATACTTTACTATTCCTTATGTCATTCACTGTACTCTGTTTAACACCAGTTTACTCATTCTTACCTGGTGTTTATTCTGTTATTTACTTGTACTTGACATTTTATCTTACTAATGATGTTTCTTTTTTAGCACATATTCAGTGGATGGTTATGTTCACACCTTTAGTACCTTTCTGGATAACAATTGCTTATATCATTTGTATTTCCACAAAGCATTTCTATTGGTTCTTTAGTAATTACCTAAAGAGACGTGTAGTCTTTAATGGTGTTTCCTTTAGTACTTTTGAAGAAGCTGCGCTGTGCACCTTTTTGTTAAATAAAGAAATGTATCTAAAGTTGCGTAGTGATGTGCTATTACCTCTTACGCAATATAATAGATACTTAGCTCTTTATAATAAGTACAAGTATTTTAGTGGAGCAATGGATACAACTAGCTACAGAGAAGCTGCTTGTTGTCATCTCGCAAAGGCTCTCAATGACTTCAGTAACTCAGGTTCTGATGTTCTTTACCAACCACCACAAACCTCTATCACCTCAGCTGTTTTGCAGAGTGGTTTTAGAAAAATGGCATTCCCATCTGGTAAAGTTGAGGGTTGTATGGTACAAGTAACTTGTGGTACAACTACACTTAACGGTCTTTGGCTTGATGACGTAGTTTACTGTCCAAGACATGTGATCTGCACCTCTGAAGACATGCTTAACCCTAATTATGAAGATTTACTCATTCGTAAGTCTAATCATAATTTCTTGGTACAGGCTGGTAATGTTCAACTCAGGGTTATTGGACATTCTATGCAAAATTGTGTACTTAAGCTTAAGGTTGATACAGCCAATCCTAAGACACCTAAGTATAAGTTTGTTCGCATTCAACCAGGACAGACTTTTTCAGTGTTAGCTTGTTACAATGGTTCACCATCTGGTGTTTACCAATGTGCTATGAGGCCCAATTTCACTATTAAGGGTTCATTCCTTAATGGTTCATGTGGTAGTGTTGGTTTTAACATAGATTATGACTGTGTCTCTTTTTGTTACATGCACCATATGGAATTACCAACTGGAGTTCATGCTGGCACAGACTTAGAAGGTAACTTTTATGGACCTTTTGTTGACAGGCAAACAGCACAAGCAGCTGGTACGGACACAACTATTACAGTTAATGTTTTAGCTTGGTTGTACGCTGCTGTTATAAATGGAGACAGGTGGTTTCTCAATCGATTTACCACAACTCTTAATGACTTTAACCTTGTGGCTATGAAGTACAATTATGAACCTCTAACACAAGACCATGTTGACATACTAGGACCTCTTTCTGCTCAAACTGGAATTGCCGTTTTAGATATGTGTGCTTCATTAAAAGAATTACTGCAAAATGGTATGAATGGACGTACCATATTGGGTAGTGCTTTATTAGAAGATGAATTTACACCTTTTGATGTTGTTAGACAATGCTCAGGTGTTACTTTCCAAAGTGCAGTGAAAAGAACAATCAAGGGTACACACCACTGGTTGTTACTCACAATTTTGACTTCACTTTTAGTTTTAGTCCAGAGTACTCAATGGTCTTTGTTCTTTTTTTTGTATGAAAATGCCTTTTTACCTTTTGCTATGGGTATTATTGCTATGTCTGCTTTTGCAATGATGTTTGTCAAACATAAGCATGCATTTCTCTGTTTGTTTTTGTTACCTTCTCTTGCCACTGTAGCTTATTTTAATATGGTCTATATGCCTGCTAGTTGGGTGATGCGTATTATGACATGGTTGGATATGGTTGATACTAGTTTGTCTGGTTTTAAGCTAAAAGACTGTGTTATGTATGCATCAGCTGTAGTGTTACTAATCCTTATGACAGCAAGAACTGTGTATGATGATGGTGCTAGGAGAGTGTGGACACTTATGAATGTCTTGACACTCGTTTATAAAGTTTATTATGGTAATGCTTTAGATCAAGCCATTTCCATGTGGGCTCTTATAATCTCTGTTACTTCTAACTACTCAGGTGTAGTTACAACTGTCATGTTTTTGGCCAGAGGTATTGTTTTTATGTGTGTTGAGTATTGCCCTATTTTCTTCATAACTGGTAATACACTTCAGTGTATAATGCTAGTTTATTGTTTCTTAGGCTATTTTTGTACTTGTTACTTTGGCCTCTTTTGTTTACTCAACCGCTACTTTAGACTGACTCTTGGTGTTTATGATTACTTAGTTTCTACACAGGAGTTTAGATATATGAATTCACAGGGACTACTCCCACCCAAGAATAGCATAGATGCCTTCAAACTCAACATTAAATTGTTGGGTGTTGGTGGCAAACCTTGTATCAAAGTAGCCACTGTACAGTCTAAAATGTCAGATGTAAAGTGCACATCAGTAGTCTTACTCTCAGTTTTGCAACAACTCAGAGTAGAATCATCATCTAAATTGTGGGCTCAATGTGTCCAGTTACACAATGACATTCTCTTAGCTAAAGATACTACTGAAGCCTTTGAAAAAATGGTTTCACTACTTTCTGTTTTGCTTTCCATGCAGGGTGCTGTAGACATAAACAAGCTTTGTGAAGAAATGCTGGACAACAGGGCAACCTTACAAGCTATAGCCTCAGAGTTTAGTTCCCTTCCATCATATGCAGCTTTTGCTACTGCTCAAGAAGCTTATGAGCAGGCTGTTGCTAATGGTGATTCTGAAGTTGTTCTTAAAAAGTTGAAGAAGTCTTTGAATGTGGCTAAATCTGAATTTGACCGTGATGCAGCCATGCAACGTAAGTTGGAAAAGATGGCTGATCAAGCTATGACCCAAATGTATAAACAGGCTAGATCTGAGGACAAGAGGGCAAAAGTTACTAGTGCTATGCAGACAATGCTTTTCACTATGCTTAGAAAGTTGGATAATGATGCACTCAACAACATTATCAACAATGCAAGAGATGGTTGTGTTCCCTTGAACATAATACCTCTTACAACAGCAGCCAAACTAATGGTTGTCATACCAGACTATAACACATATAAAAATACGTGTGATGGTACAACATTTACTTATGCATCAGCATTGTGGGAAATCCAACAGGTTGTAGATGCAGATAGTAAAATTGTTCAACTTAGTGAAATTAGTATGGACAATTCACCTAATTTAGCATGGCCTCTTATTGTAACAGCTTTAAGGGCCAATTCTGCTGTCAAATTACAGAATAATGAGCTTAGTCCTGTTGCACTACGACAGATGTCTTGTGCTGCCGGTACTACACAAACTGCTTGCACTGATGACAATGCGTTAGCTTACTACAACACAACAAAGGGAGGTAGGTTTGTACTTGCACTGTTATCCGATTTACAGGATTTGAAATGGGCTAGATTCCCTAAGAGTGATGGAACTGGTACTATCTATACAGAACTGGAACCACCTTGTAGGTTTGTTACAGACACACCTAAAGGTCCTAAAGTGAAGTATTTATACTTTATTAAAGGATTAAACAACCTAAATAGAGGTATGGTACTTGGTAGTTTAGCTGCCACAGTACGTCTACAAGCTGGTAATGCAACAGAAGTGCCTGCCAATTCAACTGTATTATCTTTCTGTGCTTTTGCTGTAGATGCTGCTAAAGCTTACAAAGATTATCTAGCTAGTGGGGGACAACCAATCACTAATTGTGTTAAGATGTTGTGTACACACACTGGTACTGGTCAGGCAATAACAGTTACACCGGAAGCCAATATGGATCAAGAATCCTTTGGTGGTGCATCGTGTTGTCTGTACTGCCGTTGCCACATAGATCATCCAAATCCTAAAGGATTTTGTGACTTAAAAGGTAAGTATGTACAAATACCTACAACTTGTGCTAATGACCCTGTGGGTTTTACACTTAAAAACACAGTCTGTACCGTCTGCGGTATGTGGAAAGGTTATGGCTGTAGTTGTGATCAACTCCGCGAACCCATGCTTCAGTCAGCTGATGCACAATCGTTTTTAAACGGGTTTGCGGTGTAAGTGCAGCCCGTCTTACACCGTGCGGCACAGGCACTAGTACTGATGTCGTATACAGGGCTTTTGACATCTACAATGATAAAGTAGCTGGTTTTGCTAAATTCCTAAAAACTAATTGTTGTCGCTTCCAAGAAAAGGACGAAGATGACAATTTAATTGATTCTTACTTTGTAGTTAAGAGACACACTTTCTCTAACTACCAACATGAAGAAACAATTTATAATTTACTTAAGGATTGTCCAGCTGTTGCTAAACATGACTTCTTTAAGTTTAGAATAGACGGTGACATGGTACCACATATATCACGTCAACGTCTTACTAAATACACAATGGCAGACCTCGTCTATGCTTTAAGGCATTTTGATGAAGGTAATTGTGACACATTAAAAGAAATACTTGTCACATACAATTGTTGTGATGATGATTATTTCAATAAAAAGGACTGGTATGATTTTGTAGAAAACCCAGATATATTACGCGTATACGCCAACTTAGGTGAACGTGTACGCCAAGCTTTGTTAAAAACAGTACAATTCTGTGATGCCATGCGAAATGCTGGTATTGTTGGTGTACTGACATTAGATAATCAAGATCTCAATGGTAACTGGTATGATTTCGGTGATTTCATACAAACCACGCCAGGTAGTGGAGTTCCTGTTGTAGATTCTTATTATTCATTGTTAATGCCTATATTAACCTTGACCAGGGCTTTAACTGCAGAGTCACATGTTGACACTGACTTAACAAAGCCTTACATTAAGTGGGATTTGTTAAAATATGACTTCACGGAAGAGAGGTTAAAACTCTTTGACCGTTATTTTAAATATTGGGATCAGACATACCACCCAAATTGTGTTAACTGTTTGGATGACAGATGCATTCTGCATTGTGCAAACTTTAATGTTTTATTCTCTACAGTGTTCCCACCTACAAGTTTTGGACCACTAGTGAGAAAAATATTTGTTGATGGTGTTCCATTTGTAGTTTCAACTGGATACCACTTCAGAGAGCTAGGTGTTGTACATAATCAGGATGTAAACTTACATAGCTCTAGACTTAGTTTTAAGGAATTACTTGTGTATGCTGCTGACCCTGCTATGCACGCTGCTTCTGGTAATCTATTACTAGATAAACGCACTACGTGCTTTTCAGTAGCTGCACTTACTAACAATGTTGCTTTTCAAACTGTCAAACCCGGTAATTTTAACAAAGACTTCTATGACTTTGCTGTGTCTAAGGGTTTCTTTAAGGAAGGAAGTTCTGTTGAATTAAAACACTTCTTCTTTGCTCAGGATGGTAATGCTGCTATCAGCGATTATGACTACTATCGTTATAATCTACCAACAATGTGTGATATCAGACAACTACTATTTGTAGTTGAAGTTGTTGATAAGTACTTTGATTGTTACGATGGTGGCTGTATTAATGCTAACCAAGTCATCGTCAACAACCTAGACAAATCAGCTGGTTTTCCATTTAATAAATGGGGTAAGGCTAGACTTTATTATGATTCAATGAGTTATGAGGATCAAGATGCACTTTTCGCATATACAAAACGTAATGTCATCCCTACTATAACTCAAATGAATCTTAAGTATGCCATTAGTGCAAAGAATAGAGCTCGCACCGTAGCTGGTGTCTCTATCTGTAGTACTATGACCAATAGACAGTTTCATCAAAAATTATTGAAATCAATAGCCGCCACTAGAGGAGCTACTGTAGTAATTGGAACAAGCAAATTCTATGGTGGTTGGCACAACATGTTAAAAACTGTTTATAGTGATGTAGAAAACCCTCACCTTATGGGTTGGGATTATCCTAAATGTGATAGAGCCATGCCTAACATGCTTAGAATTATGGCCTCACTTGTTCTTGCTCGCAAACATACAACGTGTTGTAGCTTGTCACACCGTTTCTATAGATTAGCTAATGAGTGTGCTCAAGTATTGAGTGAAATGGTCATGTGTGGCGGTTCACTATATGTTAAACCAGGTGGAACCTCATCAGGAGATGCCACAACTGCTTATGCTAATAGTGTTTTTAACATTTGTCAAGCTGTCACGGCCAATGTTAATGCACTTTTATCTACTGATGGTAACAAAATTGCCGATAAGTATGTCCGCAATTTACAACACAGACTTTATGAGTGTCTCTATAGAAATAGAGATGTTGACACAGACTTTGTGAATGAGTTTTACGCATATTTGCGTAAACATTTCTCAATGATGATACTCTCTGACGATGCTGTTGTGTGTTTCAATAGCACTTATGCATCTCAAGGTCTAGTGGCTAGCATAAAGAACTTTAAGTCAGTTCTTTATTATCAAAACAATGTTTTTATGTCTGAAGCAAAATGTTGGACTGAGACTGACCTTACTAAAGGACCTCATGAATTTTGCTCTCAACATACAATGCTAGTTAAACAGGGTGATGATTATGTGTACCTTCCTTACCCAGATCCATCAAGAATCCTAGGGGCCGGCTGTTTTGTAGATGATATCGTAAAAACAGATGGTACACTTATGATTGAACGGTTCGTGTCTTTAGCTATAGATGCTTACCCACTTACTAAACATCCTAATCAGGAGTATGCTGATGTCTTTCATTTGTACTTACAATACATAAGAAAGCTACATGATGAGTTAACAGGACACATGTTAGACATGTATTCTGTTATGCTTACTAATGATAACACTTCAAGGTATTGGGAACCTGAGTTTTATGAGGCTATGTACACACCGCATACAGTCTTACAGGCTGTTGGGGCTTGTGTTCTTTGCAATTCACAGACTTCATTAAGATGTGGTGCTTGCATACGTAGACCATTCTTATGTTGTAAATGCTGTTACGACCATGTCATATCAACATCACATAAATTAGTCTTGTCTGTTAATCCGTATGTTTGCAATGCTCCAGGTTGTGATGTCACAGATGTGACTCAACTTTACTTAGGAGGTATGAGCTATTATTGTAAATCACATAAACCACCCATTAGTTTTCCATTGTGTGCTAATGGACAAGTTTTTGGTTTATATAAAAATACATGTGTTGGTAGCGATAATGTTACTGACTTTAATGCAATTGCAACATGTGACTGGACAAATGCTGGTGATTACATTTTAGCTAACACCTGTACTGAAAGACTCAAGCTTTTTGCAGCAGAAACGCTCAAAGCTACTGAGGAGACATTTAAACTGTCTTATGGTATTGCTACTGTACGTGAAGTGCTGTCTGACAGAGAATTACATCTTTCATGGGAAGTTGGTAAACCTAGACCACCACTTAACCGAAATTATGTCTTTACTGGTTATCGTGTAACTAAAAACAGTAAAGTACAAATAGGAGAGTACACCTTTGAAAAAGGTGACTATGGTGATGCTGTTGTTTACCGAGGTACAACAACTTACAAATTAAATGTTGGTGATTATTTTGTGCTGACATCACATACAGTAATGCCATTAAGTGCACCTACACTAGTGCCACAAGAGCACTATGTTAGAATTACTGGCTTATACCCAACACTCAATATCTCAGATGAGTTTTCTAGCAATGTTGCAAATTATCAAAAGGTTGGTATGCAAAAGTATTCTACACTCCAGGGACCACCTGGTACTGGTAAGAGTCATTTTGCTATTGGCCTAGCTCTCTACTACCCTTCTGCTCGCATAGTGTATACAGCTTGCTCTCATGCCGCTGTTGATGCACTATGTGAGAAGGCATTAAAATATTTGCCTATAGATAAATGTAGTAGAATTATACCTGCACGTGCTCGTGTAGAGTGTTTTGATAAATTCAAAGTGAATTCAACATTAGAACAGTATGTCTTTTGTACTGTAAATGCATTGCCTGAGACGACAGCAGATATAGTTGTCTTTGATGAAATTTCAATGGCCACAAATTATGATTTGAGTGTTGTCAATGCCAGATTACGTGCTAAGCACTATGTGTACATTGGCGACCCTGCTCAATTACCTGCACCACGCACATTGCTAACTAAGGGCACACTAGAACCAGAATATTTCAATTCAGTGTGTAGACTTATGAAAACTATAGGTCCAGACATGTTCCTCGGAACTTGTCGGCGTTGTCCTGCTGAAATTGTTGACACTGTGAGTGCTTTGGTTTATGATAATAAGCTTAAAGCACATAAAGACAAATCAGCTCAATGCTTTAAAATGTTTTATAAGGGTGTTATCACGCATGATGTTTCATCTGCAATTAACAGGCCACAAATAGGCGTGGTAAGAGAATTCCTTACACGTAACCCTGCTTGGAGAAAAGCTGTCTTTATTTCACCTTATAATTCACAGAATGCTGTAGCCTCAAAGATTTTGGGACTACCAACTCAAACTGTTGATTCATCACAGGGCTCAGAATATGACTATGTCATATTCACTCAAACCACTGAAACAGCTCACTCTTGTAATGTAAACAGATTTAATGTTGCTATTACCAGAGCAAAAGTAGGCATACTTTGCATAATGTCTGATAGAGACCTTTATGACAAGTTGCAATTTACAAGTCTTGAAATTCCACGTAGGAATGTGGCAACTTTACAAGCTGAAAATGTAACAGGACTCTTTAAAGATTGTAGTAAGGTAATCACTGGGTTACATCCTACACAGGCACCTACACACCTCAGTGTTGACACTAAATTCAAAACTGAAGGTTTATGTGTTGACATACCTGGCATACCTAAGGACATGACCTATAGAAGACTCATCTCTATGATGGGTTTTAAAATGAATTATCAAGTTAATGGTTACCCTAACATGTTTATCACCCGCGAAGAAGCTATAAGACATGTACGTGCATGGATTGGCTTCGATGTCGAGGGGTGTCATGCTACTAGAGAAGCTGTTGGTACCAATTTACCTTTACAGCTAGGTTTTTCTACAGGTGTTAACCTAGTTGCTGTACCTACAGGTTATGTTGATACACCTAATAATACAGATTTTTCCAGAGTTAGTGCTAAACCACCGCCTGGAGATCAATTTAAACACCTCATACCACTTATGTACAAAGGACTTCCTTGGAATGTAGTGCGTATAAAGATTGTACAAATGTTAAGTGACACACTTAAAAATCTCTCTGACAGAGTCGTATTTGTCTTATGGGCACATGGCTTTGAGTTGACATCTATGAAGTATTTTGTGAAAATAGGACCTGAGCGCACCTGTTGTCTATGTGATAGACGTGCCACATGCTTTTCCACTGCTTCAGACACTTATGCCTGTTGGCATCATTCTATTGGATTTGATTACGTCTATAATCCGTTTATGATTGATGTTCAACAATGGGGTTTTACAGGTAACCTACAAAGCAACCATGATCTGTATTGTCAAGTCCATGGTAATGCACATGTAGCTAGTTGTGATGCAATCATGACTAGGTGTCTAGCTGTCCACGAGTGCTTTGTTAAGCGTGTTGACTGGACTATTGAATATCCTATAATTGGTGATGAACTGAAGATTAATGCGGCTTGTAGAAAGGTTCAACACATGGTTGTTAAAGCTGCATTATTAGCAGACAAATTCCCAGTTCTTCACGACATTGGTAACCCTAAAGCTATTAAGTGTGTACCTCAAGCTGATGTAGAATGGAAGTTCTATGATGCACAGCCTTGTAGTGACAAAGCTTATAAAATAGAAGAATTATTCTATTCTTATGCCACACATTCTGACAAATTCACAGATGGTGTATGCCTATTTTGGAATTGCAATGTCGATAGATATCCTGCTAATTCCATTGTTTGTAGATTTGACACTAGAGTGCTATCTAACCTTAACTTGCCTGGTTGTGATGGTGGCAGTTTGTATGTAAATAAACATGCATTCCACACACCAGCTTTTGATAAAAGTGCTTTTGTTAATTTAAAACAATTACCATTTTTCTATTACTCTGACAGTCCATGTGAGTCTCATGGAAAACAAGTAGTGTCAGATATAGATTATGTACCACTAAAGTCTGCTACGTGTATAACACGTTGCAATTTAGGTGGTGCTGTCTGTAGACATCATGCTAATGAGTACAGATTGTATCTCGATGCTTATAACATGATGATCTCAGCTGGCTTTAGCTTGTGGGTTTACAAACAATTTGATACTTATAACCTCTGGAACACTTTTACAAGACTTCAGAGTTTAGAAAATGTGGCTTTTAATGTTGTAAATAAGGGACACTTTGATGGACAACAGGGTGAAGTACCAGTTTCTATCATTAATAACACTGTTTACACAAAAGTTGATGGTGTTGATGTAGAATTGTTTGAAAATAAAACAACATTACCTGTTAATGTAGCATTTGAGCTTTGGGCTAAGCGCAACATTAAACCAGTACCAGAGGTGAAAATACTCAATAATTTGGGTGTGGACATTGCTGCTAATACTGTGATCTGGGACTACAAAAGAGATGCTCCAGCACATATATCTACTATTGGTGTTTGTTCTATGACTGACATAGCCAAGAAACCAACTGAAACGATTTGTGCACCACTCACTGTCTTTTTTGATGGTAGAGTTGATGGTCAAGTAGACTTATTTAGAAATGCCCGTAATGGTGTTCTTATTACAGAAGGTAGTGTTAAAGGTTTACAACCATCTGTAGGTCCCAAACAAGCTAGTCTTAATGGAGTCACATTAATTGGAGAAGCCGTAAAAACACAGTTCAATTATTATAAGAAAGTTGATGGTGTTGTCCAACAATTACCTGAAACTTACTTTACTCAGAGTAGAAATTTACAAGAATTTAAACCCAGGAGTCAAATGGAAATTGATTTCTTAGAATTAGCTATGGATGAATTCATTGAACGGTATAAATTAGAAGGCTATGCCTTCGAACATATCGTTTATGGAGATTTTAGTCATAGTCAGTTAGGTGGTTTACATCTACTGATTGGACTAGCTAAACGTTTTAAGGAATCACCTTTTGAATTAGAAGATTTTATTCCTATGGACAGTACAGTTAAAAACTATTTCATAACAGATGCGCAAACAGGTTCATCTAAGTGTGTGTGTTCTGTTATTGATTTATTACTTGATGATTTTGTTGAAATAATAAAATCCCAAGATTTATCTGTAGTTTCTAAGGTTGTCAAAGTGACTATTGACTATACAGAAATTTCATTTATGCTTTGGTGTAAAGATGGCCATGTAGAAACATTTTACCCAAAATTACAATCTAGTCAAGCGTGGCAACCGGGTGTTGCTATGCCTAATCTTTACAAAATGCAAAGAATGCTATTAGAAAAGTGTGACCTTCAAAATTATGGTGATAGTGCAACATTACCTAAAGGCATAATGATGAATGTCGCAAAATATACTCAACTGTGTCAATATTTAAACACATTAACATTAGCTGTACCCTATAATATGAGAGTTATACATTTTGGTGCTGGTTCTGATAAAGGAGTTGCACCAGGTACAGCTGTTTTAAGACAGTGGTTGCCTACGGGTACGCTGCTTGTCGATTCAGATCTTAATGACTTTGTCTCTGATGCAGATTCAACTTTGATTGGTGATTGTGCAACTGTACATACAGCTAATAAATGGGATCTCATTATTAGTGATATGTACGACCCTAAGACTAAAAATGTTACAAAAGAAAATGACTCTAAAGAGGGTTTTTTCACTTACATTTGTGGGTTTATACAACAAAAGCTAGCTCTTGGAGGTTCCGTGGCTATAAAGATAACAGAACATTCTTGGAATGCTGATCTTTATAAGCTCATGGGACACTTCGCATGGTGGACAGCCTTTGTTACTAATGTGAATGCGTCATCATCTGAAGCATTTTTAATTGGATGTAATTATCTTGGCAAACCACGCGAACAAATAGATGGTTATGTCATGCATGCAAATTACATATTTTGGAGGAATACAAATCCAATTCAGTTGTCTTCCTATTCTTTATTTGACATGAGTAAATTTCCCCTTAAATTAAGGGGTACTGCTGTTATGTCTTTAAAAGAAGGTCAAATCAATGATATGATTTTATCTCTTCTTAGTAAAGGTAGACTTATAATTAGAGAAAACAACAGAGTTGTTATTTCTAGTGATGTTCTTGTTAACAACTAAACGAACAATGTTTGTTTTTCTTGTTTTATTGCCACTAGTCTCTAGTCAGTGTGTTAATCTTACAACCAGAACTCAATTACCCCCTGCATACACTAATTCTTTCACACGTGGTGTTTATTACCCTGACAAAGTTTTCAGATCCTCAGTTTTACATTCAACTCAGGACTTGTTCTTACCTTTCTTTTCCAATGTTACTTGGTTCCATGCTATACATGTCTCTGGGACCAATGGTACTAAGAGGTTTGATAACCCTGTCCTACCATTTAATGATGGTGTTTATTTTGCTTCCACTGAGAAGTCTAACATAATAAGAGGCTGGATTTTTGGTACTACTTTAGATTCGAAGACCCAGTCCCTACTTATTGTTAATAACGCTACTAATGTTGTTATTAAAGTCTGTGAATTTCAATTTTGTAATGATCCATTTTTGGGTGTTTATTACCACAAAAACAACAAAAGTTGGATGGAAAGTGAGTTCAGAGTTTATTCTAGTGCGAATAATTGCACTTTTGAATATGTCTCTCAGCCTTTTCTTATGGACCTTGAAGGAAAACAGGGTAATTTCAAAAATCTTAGGGAATTTGTGTTTAAGAATATTGATGGTTATTTTAAAATATATTCTAAGCACACGCCTATTAATTTAGTGCGTGATCTCCCTCAGGGTTTTTCGGCTTTAGAACCATTGGTAGATTTGCCAATAGGTATTAACATCACTAGGTTTCAAACTTTACTTGCTTTACATAGAAGTTATTTGACTCCTGGTGATTCTTCTTCAGGTTGGACAGCTGGTGCTGCAGCTTATTATGTGGGTTATCTTCAACCTAGGACTTTTCTATTAAAATATAATGAAAATGGAACCATTACAGATGCTGTAGACTGTGCACTTGACCCTCTCTCAGAAACAAAGTGTACGTTGAAATCCTTCACTGTAGAAAAAGGAATCTATCAAACTTCTAACTTTAGAGTCCAACCAACAGAATCTATTGTTAGATTTCCTAATATTACAAACTTGTGCCCTTTTGGTGAAGTTTTTAACGCCACCAGATTTGCATCTGTTTATGCTTGGAACAGGAAGAGAATCAGCAACTGTGTTGCTGATTATTCTGTCCTATATAATTCCGCATCATTTTCCACTTTTAAGTGTTATGGAGTGTCTCCTACTAAATTAAATGATCTCTGCTTTACTAATGTCTATGCAGATTCATTTGTAATTAGAGGTGATGAAGTCAGACAAATCGCTCCAGGGCAAACTGGAAAGATTGCTGATTATAATTATAAATTACCAGATGATTTTACAGGCTGCGTTATAGCTTGGAATTCTAACAATCTTGATTCTAAGGTTGGTGGTAATTATAATTACCTGTATAGATTGTTTAGGAAGTCTAATCTCAAACCTTTTGAGAGAGATATTTCAACTGAAATCTATCAGGCCGGTAGCACACCTTGTAATGGTGTTGAAGGTTTTAATTGTTACTTTCCTTTACAATCATATGGTTTCCAACCCACTAATGGTGTTGGTTACCAACCATACAGAGTAGTAGTACTTTCTTTTGAACTTCTACATGCACCAGCAACTGTTTGTGGACCTAAAAAGTCTACTAATTTGGTTAAAAACAAATGTGTCAATTTCAACTTCAATGGTTTAACAGGCACAGGTGTTCTTACTGAGTCTAACAAAAAGTTTCTGCCTTTCCAACAATTTGGCAGAGACATTGCTGACACTACTGATGCTGTCCGTGATCCACAGACACTTGAGATTCTTGACATTACACCATGTTCTTTTGGTGGTGTCAGTGTTATAACACCAGGAACAAATACTTCTAACCAGGTTGCTGTTCTTTATCAGGATGTTAACTGCACAGAAGTCCCTGTTGCTATTCATGCAGATCAACTTACTCCTACTTGGCGTGTTTATTCTACAGGTTCTAATGTTTTTCAAACACGTGCAGGCTGTTTAATAGGGGCTGAACATGTCAACAACTCATATGAGTGTGACATACCCATTGGTGCAGGTATATGCGCTAGTTATCAGACTCAGACTAATTCTCCTCGGCGGGCACGTAGTGTAGCTAGTCAATCCATCATTGCCTACACTATGTCACTTGGTGCAGAAAATTCAGTTGCTTACTCTAATAACTCTATTGCCATACCCACAAATTTTACTATTAGTGTTACCACAGAAATTCTACCAGTGTCTATGACCAAGACATCAGTAGATTGTACAATGTACATTTGTGGTGATTCAACTGAATGCAGCAATCTTTTGTTGCAATATGGCAGTTTTTGTACACAATTAAACCGTGCTTTAACTGGAATAGCTGTTGAACAAGACAAAAACACCCAAGAAGTTTTTGCACAAGTCAAACAAATTTACAAAACACCACCAATTAAAGATTTTGGTGGTTTTAATTTTTCACAAATATTACCAGATCCATCAAAACCAAGCAAGAGGTCATTTATTGAAGATCTACTTTTCAACAAAGTGACACTTGCAGATGCTGGCTTCATCAAACAATATGGTGATTGCCTTGGTGATATTGCTGCTAGAGACCTCATTTGTGCACAAAAGTTTAACGGCCTTACTGTTTTGCCACCTTTGCTCACAGATGAAATGATTGCTCAATACACTTCTGCACTGTTAGCGGGTACAATCACTTCTGGTTGGACCTTTGGTGCAGGTGCTGCATTACAAATACCATTTGCTATGCAAATGGCTTATAGGTTTAATGGTATTGGAGTTACACAGAATGTTCTCTATGAGAACCAAAAATTGATTGCCAACCAATTTAATAGTGCTATTGGCAAAATTCAAGACTCACTTTCTTCCACAGCAAGTGCACTTGGAAAACTTCAAGATGTGGTCAACCAAAATGCACAAGCTTTAAACACGCTTGTTAAACAACTTAGCTCCAATTTTGGTGCAATTTCAAGTGTTTTAAATGATATCCTTTCACGTCTTGACAAAGTTGAGGCTGAAGTGCAAATTGATAGGTTGATCACAGGCAGACTTCAAAGTTTGCAGACATATGTGACTCAACAATTAATTAGAGCTGCAGAAATCAGAGCTTCTGCTAATCTTGCTGCTACTAAAATGTCAGAGTGTGTACTTGGACAATCAAAAAGAGTTGATTTTTGTGGAAAGGGCTATCATCTTATGTCCTTCCCTCAGTCAGCACCTCATGGTGTAGTCTTCTTGCATGTGACTTATGTCCCTGCACAAGAAAAGAACTTCACAACTGCTCCTGCCATTTGTCATGATGGAAAAGCACACTTTCCTCGTGAAGGTGTCTTTGTTTCAAATGGCACACACTGGTTTGTAACACAAAGGAATTTTTATGAACCACAAATCATTACTACAGACAACACATTTGTGTCTGGTAACTGTGATGTTGTAATAGGAATTGTCAACAACACAGTTTATGATCCTTTGCAACCTGAATTAGACTCATTCAAGGAGGAGTTAGATAAATATTTTAAGAATCATACATCACCAGATGTTGATTTAGGTGACATCTCTGGCATTAATGCTTCAGTTGTAAACATTCAAAAAGAAATTGACCGCCTCAATGAGGTTGCCAAGAATTTAAATGAATCTCTCATCGATCTCCAAGAACTTGGAAAGTATGAGCAGTATATAAAATGGCCATGGTACATTTGGCTAGGTTTTATAGCTGGCTTGATTGCCATAGTAATGGTGACAATTATGCTTTGCTGTATGACCAGTTGCTGTAGTTGTCTCAAGGGCTGTTGTTCTTGTGGATCCTGCTGCAAATTTGATGAAGACGACTCTGAGCCAGTGCTCAAAGGAGTCAAATTACATTACACATAAACGAACTTATGGATTTGTTTATGAGAATCTTCACAATTGGAACTGTAACTTTGAAGCAAGGTGAAATCAAGGATGCTACTCCTTCAGATTTTGTTCGCGCTACTGCAACGATACCGATACAAGCCTCACTCCCTTTCGGATGGCTTATTGTTGGCGTTGCACTTCTTGCTGTTTTTCAGAGCGCTTCCAAAATCATAACCCTCAAAAAGAGATGGCAACTAGCACTCTCCAAGGGTGTTCACTTTGTTTGCAACTTGCTGTTGTTGTTTGTAACAGTTTACTCACACCTTTTGCTCGTTGCTGCTGGCCTTGAAGCCCCTTTTCTCTATCTTTATGCTTTAGTCTACTTCTTGCAGAGTATAAACTTTGTAAGAATAATAATGAGGCTTTGGCTTTGCTGGAAATGCCGTTCCAAAAACCCATTACTTTATGATGCCAACTATTTTCTTTGCTGGCATACTAATTGTTACGACTATTGTATACCTTACAATAGTGTAACTTCTTCAATTGTCATTACTTCAGGTGATGGCACAACAAGTCCTATTTCTGAACATGACTACCAGATTGGTGGTTATACTGAAAAATGGGAATCTGGAGTAAAAGACTGTGTTGTATTACACAGTTACTTCACTTCAGACTATTACCAGCTGTACTCAACTCAATTGAGTACAGACACTGGTGTTGAACATGTTACCTTCTTCATCTACAATAAAATTGTTGATGAGCCTGAAGAACATGTCCAAATTCACACAATCGACGGTTCATCCGGAGTTGTTAATCCAGTAATGGAACCAATTTATGATGAACCGACGACGACTACTAGCGTGCCTTTGTAAGCACAAGCTGATGAGTACGAACTTATGTACTCATTCGTTTCGGAAGAGACAGGTACGTTAATAGTTAATAGCGTACTTCTTTTTCTTGCTTTCGTGGTATTCTTGCTAGTTACACTAGCCATCCTTACTGCGCTTCGATTGTGTGCGTACTGCTGCAATATTGTTAACGTGAGTCTTGTAAAACCTTCTTTTTACGTTTACTCTCGTGTTAAAAATCTGAATTCTTCTAGAGTTCCTGATCTTCTGGTCTAAACGAACTAAATATTATATTAGTTTTTCTGTTTGGAACTTTAATTTTAGCCATGGCAGATTCCAACGGTACTATTACCGTTGAAGAGCTTAAAAAGCTCCTTGAACAATGGAACCTAGTAATAGGTTTCCTATTCCTTACATGGATTTGTCTTCTACAATTTGCCTATGCCAACAGGAATAGGTTTTTGTATATAATTAAGTTAATTTTCCTCTGGCTGTTATGGCCAGTAACTTTAGCTTGTTTTGTGCTTGCTGCTGTTTACAGAATAAATTGGATCACCGGTGGAATTGCTATCGCAATGGCTTGTCTTGTAGGCTTGATGTGGCTCAGCTACTTCATTGCTTCTTTCAGACTGTTTGCGCGTACGCGTTCCATGTGGTCATTCAATCCAGAAACTAACATTCTTCTCAACGTGCCACTCCATGGCACTATTCTGACCAGACCGCTTCTAGAAAGTGAACTCGTAATCGGAGCTGTGATCCTTCGTGGACATCTTCGTATTGCTGGACACCATCTAGGACGCTGTGACATCAAGGACCTGCCTAAAGAAATCACTGTTGCTACATCACGAACGCTTTCTTATTACAAATTGGGAGCTTCGCAGCGTGTAGCAGGTGACTCAGGTTTTGCTGCATACAGTCGCTACAGGATTGGCAACTATAAATTAAACACAGACCATTCCAGTAGCAGTGACAATATTGCTTTGCTTGTACAGTAAGTGACAACAGATGTTTCATCTCGTTGACTTTCAGGTTACTATAGCAGAGATATTACTAATTATTATGAGGACTTTTAAAGTTTCCATTTGGAATCTTGATTACATCATAAACCTCATAATTAAAAATTTATCTAAGTCACTAACTGAGAATAAATATTCTCAATTAGATGAAGAGCAACCAATGGAGATTGATTAAACGAACATGAAAATTATTCTTTTCTTGGCACTGATAACACTCGCTACTTGTGAGCTTTATCACTACCAAGAGTGTGTTAGAGGTACAACAGTACTTTTAAAAGAACCTTGCTCTTCTGGAACATACGAGGGCAATTCACCATTTCATCCTCTAGCTGATAACAAATTTGCACTGACTTGCTTTAGCACTCAATTTGCTTTTGCTTGTCCTGACGGCGTAAAACACGTCTATCAGTTACGTGCCAGATCAGTTTCACCTAAACTGTTCATCAGACAAGAGGAAGTTCAAGAACTTTACTCTCCAATTTTTCTTATTGTTGCGGCAATAGTGTTTATAACACTTTGCTTCACACTCAAAAGAAAGACAGAATGATTGAACTTTCATTAATTGACTTCTATTTGTGCTTTTTAGCCTTTCTGCTATTCCTTGTTTTAATTATGCTTATTATCTTTTGGTTCTCACTTGAACTGCAAGATCATAATGAAACTTGTCACGCCTAAACGAACATGAAATTTCTTGTTTTCTTAGGAATCATCACAACTGTAGCTGCATTTCACCAAGAATGTAGTTTACAGTCATGTACTCAACATCAACCATATGTAGTTGATGACCCGTGTCCTATTCACTTCTATTCTAAATGGTATATTAGAGTAGGAGCTAGAAAATCAGCACCTTTAATTGAATTGTGCGTGGATGAGGCTGGTTCTAAATCACCCATTCAGTACATCGATATCGGTAATTATACAGTTTCCTGTTTACCTTTTACAATTAATTGCCAGGAACCTAAATTGGGTAGTCTTGTAGTGCGTTGTTCGTTCTATGAAGACTTTTTAGAGTATCATGACGTTCGTGTTGTTTTAGATTTCATCTAAACGAACAAACTAAAATGTCTGATAATGGACCCCAAAATCAGCGAAATGCACCCCGCATTACGTTTGGTGGACCCTCAGATTCAACTGGCAGTAACCAGAATGGAGAACGCAGTGGGGCGCGATCAAAACAACGTCGGCCCCAAGGTTTACCCAATAATACTGCGTCTTGGTTCACCGCTCTCACTCAACATGGCAAGGAAGACCTTAAATTCCCTCGAGGACAAGGCGTTCCAATTAACACCAATAGCAGTCCAGATGACCAAATTGGCTACTACCGAAGAGCTACCAGACGAATTCGTGGTGGTGACGGTAAAATGAAAGATCTCAGTCCAAGATGGTATTTCTACTACCTAGGAACTGGGCCAGAAGCTGGACTTCCCTATGGTGCTAACAAAGACGGCATCATATGGGTTGCAACTGAGGGAGCCTTGAATACACCAAAAGATCACATTGGCACCCGCAATCCTGCTAACAATGCTGCAATCGTGCTACAACTTCCTCAAGGAACAACATTGCCAAAAGGCTTCTACGCAGAAGGGAGCAGAGGCGGCAGTCAAGCCTCTTCTCGTTCCTCATCACGTAGTCGCAACAGTTCAAGAAATTCAACTCCAGGCAGCAGTAGGGGAACTTCTCCTGCTAGAATGGCTGGCAATGGCGGTGATGCTGCTCTTGCTTTGCTGCTGCTTGACAGATTGAACCAGCTTGAGAGCAAAATGTCTGGTAAAGGCCAACAACAACAAGGCCAAACTGTCACTAAGAAATCTGCTGCTGAGGCTTCTAAGAAGCCTCGGCAAAAACGTACTGCCACTAAAGCATACAATGTAACACAAGCTTTCGGCAGACGTGGTCCAGAACAAACCCAAGGAAATTTTGGGGACCAGGAACTAATCAGACAAGGAACTGATTACAAACATTGGCCGCAAATTGCACAATTTGCCCCCAGCGCTTCAGCGTTCTTCGGAATGTCGCGCATTGGCATGGAAGTCACACCTTCGGGAACGTGGTTGACCTACACAGGTGCCATCAAATTGGATGACAAAGATCCAAATTTCAAAGATCAAGTCATTTTGCTGAATAAGCATATTGACGCATACAAAACATTCCCACCAACAGAGCCTAAAAAGGACAAAAAGAAGAAGGCTGATGAAACTCAAGCCTTACCGCAGAGACAGAAGAAACAGCAAACTGTGACTCTTCTTCCTGCTGCAGATTTGGATGATTTCTCCAAACAATTGCAACAATCCATGAGCAGTGCTGACTCAACTCAGGCCTAAACTCATGCAGACCACACAAGGCAGATGGGCTATATAAACGTTTTCGCTTTTCCGTTTACGATATATAGTCTACTCTTGTGCAGAATGAATTCTCGTAACTACATAGCACAAGTAGATGTAGTTAACTTTAATCTCACATAGCAATCTTTAATCAGTGTGTAACATTAGGGAGGACTTGAAAGAGCCACCACATTTTCACCGAGGCCACGCGGAGTACGATCGAGTGTACAGTGAACAATGCTAGGGAGAGCTGCCTATATGGAAGAGCCCTAATGTGTAAAATTAATTTTAGTAGTGCTATCCCCATGTGATTTTAATAGCTTCTTAGGAGAATGACAAAAAAAAAAAAAAAAAAAAAAAAAAAAAAAA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90926D-36B1-4644-89D8-6291FFA4C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" y="2801981"/>
            <a:ext cx="12216384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/>
              <a:t>There is a lot to learn from the genome</a:t>
            </a:r>
          </a:p>
        </p:txBody>
      </p:sp>
    </p:spTree>
    <p:extLst>
      <p:ext uri="{BB962C8B-B14F-4D97-AF65-F5344CB8AC3E}">
        <p14:creationId xmlns:p14="http://schemas.microsoft.com/office/powerpoint/2010/main" val="892282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811" y="4982667"/>
            <a:ext cx="8971189" cy="1875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949" y="3235597"/>
            <a:ext cx="5543548" cy="16396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75758"/>
            <a:ext cx="6210300" cy="2343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668" y="229478"/>
            <a:ext cx="5597299" cy="21593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435" y="4786729"/>
            <a:ext cx="2525485" cy="1684479"/>
          </a:xfrm>
          <a:prstGeom prst="rect">
            <a:avLst/>
          </a:prstGeom>
        </p:spPr>
      </p:pic>
      <p:pic>
        <p:nvPicPr>
          <p:cNvPr id="9" name="Picture 8" descr="A picture containing knife&#10;&#10;Description automatically generated">
            <a:extLst>
              <a:ext uri="{FF2B5EF4-FFF2-40B4-BE49-F238E27FC236}">
                <a16:creationId xmlns:a16="http://schemas.microsoft.com/office/drawing/2014/main" id="{9E2AE957-242D-FA4C-8B48-C44FA92D38E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754" y="1875333"/>
            <a:ext cx="6288578" cy="1235374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ED44EDC0-4CED-3142-8A97-C409726A34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477" y="45644"/>
            <a:ext cx="4878855" cy="225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75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FE3F6-B04D-0C45-87F2-95EDB631C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Inferring </a:t>
            </a:r>
            <a:r>
              <a:rPr lang="en-US" dirty="0" smtClean="0"/>
              <a:t>evolution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5DF1B-1404-2A4E-96A6-014D20AF8C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Building phylogenetic trees to track SARS-CoV-2 evolution and transmission</a:t>
            </a:r>
          </a:p>
        </p:txBody>
      </p:sp>
    </p:spTree>
    <p:extLst>
      <p:ext uri="{BB962C8B-B14F-4D97-AF65-F5344CB8AC3E}">
        <p14:creationId xmlns:p14="http://schemas.microsoft.com/office/powerpoint/2010/main" val="2415238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SARS-CoV-2 Genome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358995"/>
            <a:ext cx="13240512" cy="4990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www.nytimes.com/interactive/2020/04/30/science/coronavirus-mutations.html?action=click&amp;module=Top%20Stories&amp;pgtype=Homepage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99A5BA-17B8-5F46-8A27-DAFDDA360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690688"/>
            <a:ext cx="116078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44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358995"/>
            <a:ext cx="13240512" cy="4990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www.nytimes.com/interactive/2020/04/30/science/coronavirus-mutations.html?action=click&amp;module=Top%20Stories&amp;pgtype=Homepage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473" y="794873"/>
            <a:ext cx="92964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67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358995"/>
            <a:ext cx="13240512" cy="4990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www.nytimes.com/interactive/2020/04/30/science/coronavirus-mutations.html?action=click&amp;module=Top%20Stories&amp;pgtype=Homepage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473" y="794873"/>
            <a:ext cx="9296400" cy="50006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823" y="678598"/>
            <a:ext cx="902970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6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358995"/>
            <a:ext cx="13240512" cy="4990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www.nytimes.com/interactive/2020/04/30/science/coronavirus-mutations.html?action=click&amp;module=Top%20Stories&amp;pgtype=Homepage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942" y="409589"/>
            <a:ext cx="9201150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8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561825"/>
            <a:ext cx="13240512" cy="4990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www.nytimes.com/interactive/2020/04/30/science/coronavirus-mutations.html?action=click&amp;module=Top%20Stories&amp;pgtype=Homepage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325" y="156117"/>
            <a:ext cx="7953492" cy="6561825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80278" y="362379"/>
            <a:ext cx="387876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First US genome from Seattle, WA</a:t>
            </a:r>
          </a:p>
          <a:p>
            <a:r>
              <a:rPr lang="en-US" dirty="0" smtClean="0"/>
              <a:t>Identical to two other documented genomes from China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 Travel related transmission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89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Epidemiology, Big-Data, </a:t>
            </a:r>
            <a:r>
              <a:rPr lang="en-US" dirty="0" smtClean="0"/>
              <a:t>and Biotechnology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Rob Harbert</a:t>
            </a:r>
          </a:p>
          <a:p>
            <a:r>
              <a:rPr lang="en-US" dirty="0" smtClean="0"/>
              <a:t>Magdalena James-Pederson</a:t>
            </a:r>
          </a:p>
          <a:p>
            <a:r>
              <a:rPr lang="en-US" dirty="0" smtClean="0"/>
              <a:t>Tracy Rosebrock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30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561825"/>
            <a:ext cx="13240512" cy="4990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www.nytimes.com/interactive/2020/04/30/science/coronavirus-mutations.html?action=click&amp;module=Top%20Stories&amp;pgtype=Homepage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53096"/>
          <a:stretch/>
        </p:blipFill>
        <p:spPr>
          <a:xfrm>
            <a:off x="3610325" y="156117"/>
            <a:ext cx="7953492" cy="3077737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80277" y="3116730"/>
            <a:ext cx="387876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Second genome similar to first, but with more mutations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 Suggests community spread for *weeks* before detection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9043" y="3376750"/>
            <a:ext cx="7103328" cy="136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6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59704"/>
            <a:ext cx="10515600" cy="1325563"/>
          </a:xfrm>
        </p:spPr>
        <p:txBody>
          <a:bodyPr/>
          <a:lstStyle/>
          <a:p>
            <a:r>
              <a:rPr lang="en-US" dirty="0" smtClean="0"/>
              <a:t>Four months of genomes: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10" y="456605"/>
            <a:ext cx="10722478" cy="631412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064081" y="671"/>
            <a:ext cx="4257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nextstrain.org/ncov/global?l=radial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2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220" y="60574"/>
            <a:ext cx="10515600" cy="1325563"/>
          </a:xfrm>
        </p:spPr>
        <p:txBody>
          <a:bodyPr/>
          <a:lstStyle/>
          <a:p>
            <a:r>
              <a:rPr lang="en-US" dirty="0" smtClean="0"/>
              <a:t>Mutation rate places origin around late November 2019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386" y="1386137"/>
            <a:ext cx="7192882" cy="554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210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have we learned from all those genomes?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SARS-CoV-2 evolves slowly (~26 fixed mutations / year)</a:t>
            </a:r>
          </a:p>
          <a:p>
            <a:r>
              <a:rPr lang="en-US" dirty="0" smtClean="0"/>
              <a:t>There is no evidence of natural selection acting on the genome.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www.biorxiv.org/content/10.1101/2020.04.27.064774v1.full.pdf</a:t>
            </a:r>
            <a:r>
              <a:rPr lang="en-US" dirty="0" smtClean="0"/>
              <a:t> </a:t>
            </a:r>
          </a:p>
          <a:p>
            <a:r>
              <a:rPr lang="en-US" dirty="0" smtClean="0"/>
              <a:t>7 of 9 genomes sequenced in late March at Yale cluster with the Seattle group </a:t>
            </a:r>
            <a:r>
              <a:rPr lang="en-US" dirty="0" smtClean="0">
                <a:sym typeface="Wingdings" panose="05000000000000000000" pitchFamily="2" charset="2"/>
              </a:rPr>
              <a:t> Domestic dispersal apparently more common than expected.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doi.org/10.1016/j.cell.2020.04.021</a:t>
            </a:r>
            <a:r>
              <a:rPr lang="en-US" dirty="0" smtClean="0"/>
              <a:t> </a:t>
            </a:r>
          </a:p>
          <a:p>
            <a:r>
              <a:rPr lang="en-US" dirty="0" smtClean="0"/>
              <a:t>Most NYC genomes from March are similar to those found in Europe </a:t>
            </a:r>
            <a:r>
              <a:rPr lang="en-US" dirty="0" smtClean="0">
                <a:sym typeface="Wingdings" panose="05000000000000000000" pitchFamily="2" charset="2"/>
              </a:rPr>
              <a:t> Travel restrictions to Europe came too late to stop initial dispersal</a:t>
            </a:r>
            <a:endParaRPr lang="en-US" dirty="0" smtClean="0"/>
          </a:p>
          <a:p>
            <a:pPr lvl="1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www.medrxiv.org/content/10.1101/2020.04.08.20056929v2.full.pdf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21188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virus is </a:t>
            </a:r>
            <a:r>
              <a:rPr lang="en-US" dirty="0" smtClean="0"/>
              <a:t>evolving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the virus *mutating* into a more virulent strain?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818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Recurrent Mutations are NOT associated with increased transmission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41" y="1552972"/>
            <a:ext cx="8764859" cy="51349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48000" y="655022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hlinkClick r:id="rId3"/>
              </a:rPr>
              <a:t>https://www.biorxiv.org/content/10.1101/2020.05.21.108506v1.full.pdf</a:t>
            </a:r>
            <a:r>
              <a:rPr lang="en-US" sz="1400" dirty="0"/>
              <a:t> 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1845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SARS-CoV-2 Origins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833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Evolutionary origins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67178" cy="4351338"/>
          </a:xfrm>
        </p:spPr>
        <p:txBody>
          <a:bodyPr/>
          <a:lstStyle/>
          <a:p>
            <a:r>
              <a:rPr lang="en-US" dirty="0" smtClean="0"/>
              <a:t>Phylogenetic analysis places the novel genome (WHCV) with two bat coronaviruses.</a:t>
            </a:r>
          </a:p>
          <a:p>
            <a:r>
              <a:rPr lang="en-US" dirty="0" smtClean="0"/>
              <a:t>In the </a:t>
            </a:r>
            <a:r>
              <a:rPr lang="en-US" dirty="0" err="1" smtClean="0"/>
              <a:t>Sarbecovirus</a:t>
            </a:r>
            <a:r>
              <a:rPr lang="en-US" dirty="0" smtClean="0"/>
              <a:t> genus with the 2003 SARS virus (SARS-</a:t>
            </a:r>
            <a:r>
              <a:rPr lang="en-US" dirty="0" err="1" smtClean="0"/>
              <a:t>CoV</a:t>
            </a:r>
            <a:r>
              <a:rPr lang="en-US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229" y="-41121"/>
            <a:ext cx="5086571" cy="689912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3563" y="6417302"/>
            <a:ext cx="5676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https://www.nature.com/articles/s41586-020-2008-3.pdf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96093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235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Seminar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Explore the role that genome sequencing and analysis has played in the pandemic response</a:t>
            </a:r>
          </a:p>
          <a:p>
            <a:r>
              <a:rPr lang="en-US" dirty="0" smtClean="0"/>
              <a:t>Discuss ongoing genetic surveillance</a:t>
            </a:r>
          </a:p>
          <a:p>
            <a:r>
              <a:rPr lang="en-US" dirty="0" smtClean="0"/>
              <a:t>Look at the evidence for SARS-CoV-2 evolution</a:t>
            </a:r>
          </a:p>
          <a:p>
            <a:r>
              <a:rPr lang="en-US" dirty="0"/>
              <a:t>The SARS-CoV-2 real-time RT-PCR </a:t>
            </a:r>
            <a:r>
              <a:rPr lang="en-US" dirty="0" smtClean="0"/>
              <a:t>diagnostic</a:t>
            </a:r>
            <a:endParaRPr lang="en-US" dirty="0"/>
          </a:p>
          <a:p>
            <a:r>
              <a:rPr lang="en-US" dirty="0" smtClean="0"/>
              <a:t>Existing </a:t>
            </a:r>
            <a:r>
              <a:rPr lang="en-US" dirty="0"/>
              <a:t>serological tests to determine previous SARS-CoV-2 </a:t>
            </a:r>
            <a:r>
              <a:rPr lang="en-US" dirty="0" smtClean="0"/>
              <a:t>infection</a:t>
            </a:r>
          </a:p>
          <a:p>
            <a:r>
              <a:rPr lang="en-US" dirty="0"/>
              <a:t>To connect the biological and social determinants of infection to the dynamics of viral transmission </a:t>
            </a:r>
          </a:p>
          <a:p>
            <a:r>
              <a:rPr lang="en-US" dirty="0"/>
              <a:t>To gain a historical perspective on the second “wave” of epidemics and an understanding of the theoretical causes and possible means of </a:t>
            </a:r>
            <a:r>
              <a:rPr lang="en-US" dirty="0" smtClean="0"/>
              <a:t>prevention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44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SARS-CoV-2 Genome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94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Rapid Response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6820298"/>
              </p:ext>
            </p:extLst>
          </p:nvPr>
        </p:nvGraphicFramePr>
        <p:xfrm>
          <a:off x="188976" y="1947671"/>
          <a:ext cx="11862816" cy="2194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920496" y="4202143"/>
            <a:ext cx="6257544" cy="45720"/>
          </a:xfrm>
          <a:prstGeom prst="straightConnector1">
            <a:avLst/>
          </a:prstGeom>
          <a:ln w="508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16622" y="4308725"/>
            <a:ext cx="439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Patient admitted to  genome in 15 days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351564" y="4782312"/>
            <a:ext cx="4166616" cy="11143"/>
          </a:xfrm>
          <a:prstGeom prst="straightConnector1">
            <a:avLst/>
          </a:prstGeom>
          <a:ln w="508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488511" y="4793455"/>
            <a:ext cx="3865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Genome to RT-PCR test in 11 days!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515318" y="5806654"/>
            <a:ext cx="56766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Source: </a:t>
            </a:r>
          </a:p>
          <a:p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</a:t>
            </a:r>
            <a:r>
              <a:rPr lang="en-US" dirty="0" smtClean="0">
                <a:hlinkClick r:id="rId7"/>
              </a:rPr>
              <a:t>www.nature.com/articles/s41586-020-2008-3.pdf</a:t>
            </a:r>
            <a:r>
              <a:rPr lang="en-US" dirty="0" smtClean="0"/>
              <a:t>  </a:t>
            </a:r>
          </a:p>
          <a:p>
            <a:r>
              <a:rPr lang="en-US" dirty="0">
                <a:hlinkClick r:id="rId8"/>
              </a:rPr>
              <a:t>https://</a:t>
            </a:r>
            <a:r>
              <a:rPr lang="en-US" dirty="0" smtClean="0">
                <a:hlinkClick r:id="rId8"/>
              </a:rPr>
              <a:t>doi.org/10.2807/1560-7917.ES.2020.25.3.2000045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6424660"/>
            <a:ext cx="5709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(First genome released as: </a:t>
            </a:r>
            <a:r>
              <a:rPr lang="en-US" dirty="0" err="1" smtClean="0">
                <a:hlinkClick r:id="rId9"/>
              </a:rPr>
              <a:t>Genbank</a:t>
            </a:r>
            <a:r>
              <a:rPr lang="en-US" dirty="0" smtClean="0">
                <a:hlinkClick r:id="rId9"/>
              </a:rPr>
              <a:t> accession </a:t>
            </a:r>
            <a:r>
              <a:rPr lang="en-US" dirty="0">
                <a:hlinkClick r:id="rId9"/>
              </a:rPr>
              <a:t>MN908947</a:t>
            </a:r>
            <a:r>
              <a:rPr lang="en-US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224229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86221" y="1315215"/>
            <a:ext cx="3044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Bronchealveolar</a:t>
            </a:r>
            <a:r>
              <a:rPr lang="en-US" dirty="0" smtClean="0"/>
              <a:t> Fluid (BALF) sample collected from patient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92980" y="680664"/>
            <a:ext cx="2976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 RNA extracted – includes human and viral RNA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72233" y="1543048"/>
            <a:ext cx="2110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RNA reverse transcribed to DNA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29572" y="3334345"/>
            <a:ext cx="1264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Sequencing library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91222" y="4722686"/>
            <a:ext cx="2038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DNA sequencing on Illumina </a:t>
            </a:r>
            <a:r>
              <a:rPr lang="en-US" dirty="0" err="1" smtClean="0"/>
              <a:t>MiniSeq</a:t>
            </a:r>
            <a:r>
              <a:rPr lang="en-US" dirty="0" smtClean="0"/>
              <a:t> instrument (paired end x 150bp)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78324" y="5551451"/>
            <a:ext cx="1264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56 million 150 </a:t>
            </a:r>
            <a:r>
              <a:rPr lang="en-US" dirty="0" err="1" smtClean="0"/>
              <a:t>bp</a:t>
            </a:r>
            <a:r>
              <a:rPr lang="en-US" dirty="0" smtClean="0"/>
              <a:t> ‘reads’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14919" y="4673536"/>
            <a:ext cx="2593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Computational ‘de novo’ genome assembly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20159" y="3180293"/>
            <a:ext cx="3251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Genome #1</a:t>
            </a:r>
          </a:p>
        </p:txBody>
      </p:sp>
      <p:sp>
        <p:nvSpPr>
          <p:cNvPr id="12" name="Right Arrow 11"/>
          <p:cNvSpPr/>
          <p:nvPr/>
        </p:nvSpPr>
        <p:spPr>
          <a:xfrm rot="19979373">
            <a:off x="4098260" y="1211690"/>
            <a:ext cx="526542" cy="230611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727192">
            <a:off x="8122701" y="1199910"/>
            <a:ext cx="526542" cy="230611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4279152">
            <a:off x="9459856" y="2646558"/>
            <a:ext cx="526542" cy="230611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7119348">
            <a:off x="9347081" y="4188536"/>
            <a:ext cx="526542" cy="230611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10034467">
            <a:off x="6553962" y="5601876"/>
            <a:ext cx="526542" cy="230611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11907264">
            <a:off x="3770656" y="5601875"/>
            <a:ext cx="526542" cy="230611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18491789">
            <a:off x="3514487" y="4075428"/>
            <a:ext cx="526542" cy="230611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93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F34A32-3C5D-A349-ACFF-09E822D4EF39}"/>
              </a:ext>
            </a:extLst>
          </p:cNvPr>
          <p:cNvSpPr/>
          <p:nvPr/>
        </p:nvSpPr>
        <p:spPr>
          <a:xfrm>
            <a:off x="38100" y="71527"/>
            <a:ext cx="12115800" cy="6786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>
                <a:solidFill>
                  <a:schemeClr val="accent1">
                    <a:lumMod val="75000"/>
                  </a:schemeClr>
                </a:solidFill>
              </a:rPr>
              <a:t>ATTAAAGGTTTATACCTTCCCAGGTAACAAACCAACCAACTTTCGATCTCTTGTAGATCTGTTCTCTAAACGAACTTTAAAATCTGTGTGGCTGTCACTCGGCTGCATGCTTAGTGCACTCACGCAGTATAATTAATAACTAATTACTGTCGTTGACAGGACACGAGTAACTCGTCTATCTTCTGCAGGCTGCTTACGGTTTCGTCCGTGTTGCAGCCGATCATCAGCACATCTAGGTTTCGTCCGGGTGTGACCGAAAGGTAAGATGGAGAGCCTTGTCCCTGGTTTCAACGAGAAAACACACGTCCAACTCAGTTTGCCTGTTTTACAGGTTCGCGACGTGCTCGTACGTGGCTTTGGAGACTCCGTGGAGGAGGTCTTATCAGAGGCACGTCAACATCTTAAAGATGGCACTTGTGGCTTAGTAGAAGTTGAAAAAGGCGTTTTGCCTCAACTTGAACAGCCCTATGTGTTCATCAAACGTTCGGATGCTCGAACTGCACCTCATGGTCATGTTATGGTTGAGCTGGTAGCAGAACTCGAAGGCATTCAGTACGGTCGTAGTGGTGAGACACTTGGTGTCCTTGTCCCTCATGTGGGCGAAATACCAGTGGCTTACCGCAAGGTTCTTCTTCGTAAGAACGGTAATAAAGGAGCTGGTGGCCATAGTTACGGCGCCGATCTAAAGTCATTTGACTTAGGCGACGAGCTTGGCACTGATCCTTATGAAGATTTTCAAGAAAACTGGAACACTAAACATAGCAGTGGTGTTACCCGTGAACTCATGCGTGAGCTTAACGGAGGGGCATACACTCGCTATGTCGATAACAACTTCTGTGGCCCTGATGGCTACCCTCTTGAGTGCATTAAAGACCTTCTAGCACGTGCTGGTAAAGCTTCATGCACTTTGTCCGAACAACTGGACTTTATTGACACTAAGAGGGGTGTATACTGCTGCCGTGAACATGAGCATGAAATTGCTTGGTACACGGAACGTTCTGAAAAGAGCTATGAATTGCAGACACCTTTTGAAATTAAATTGGCAAAGAAATTTGACACCTTCAATGGGGAATGTCCAAATTTTGTATTTCCCTTAAATTCCATAATCAAGACTATTCAACCAAGGGTTGAAAAGAAAAAGCTTGATGGCTTTATGGGTAGAATTCGATCTGTCTATCCAGTTGCGTCACCAAATGAATGCAACCAAATGTGCCTTTCAACTCTCATGAAGTGTGATCATTGTGGTGAAACTTCATGGCAGACGGGCGATTTTGTTAAAGCCACTTGCGAATTTTGTGGCACTGAGAATTTGACTAAAGAAGGTGCCACTACTTGTGGTTACTTACCCCAAAATGCTGTTGTTAAAATTTATTGTCCAGCATGTCACAATTCAGAAGTAGGACCTGAGCATAGTCTTGCCGAATACCATAATGAATCTGGCTTGAAAACCATTCTTCGTAAGGGTGGTCGCACTATTGCCTTTGGAGGCTGTGTGTTCTCTTATGTTGGTTGCCATAACAAGTGTGCCTATTGGGTTCCACGTGCTAGCGCTAACATAGGTTGTAACCATACAGGTGTTGTTGGAGAAGGTTCCGAAGGTCTTAATGACAACCTTCTTGAAATACTCCAAAAAGAGAAAGTCAACATCAATATTGTTGGTGACTTTAAACTTAATGAAGAGATCGCCATTATTTTGGCATCTTTTTCTGCTTCCACAAGTGCTTTTGTGGAAACTGTGAAAGGTTTGGATTATAAAGCATTCAAACAAATTGTTGAATCCTGTGGTAATTTTAAAGTTACAAAAGGAAAAGCTAAAAAAGGTGCCTGGAATATTGGTGAACAGAAATCAATACTGAGTCCTCTTTATGCATTTGCATCAGAGGCTGCTCGTGTTGTACGATCAATTTTCTCCCGCACTCTTGAAACTGCTCAAAATTCTGTGCGTGTTTTACAGAAGGCCGCTATAACAATACTAGATGGAATTTCACAGTATTCACTGAGACTCATTGATGCTATGATGTTCACATCTGATTTGGCTACTAACAATCTAGTTGTAATGGCCTACATTACAGGTGGTGTTGTTCAGTTGACTTCGCAGTGGCTAACTAACATCTTTGGCACTGTTTATGAAAAACTCAAACCCGTCCTTGATTGGCTTGAAGAGAAGTTTAAGGAAGGTGTAGAGTTTCTTAGAGACGGTTGGGAAATTGTTAAATTTATCTCAACCTGTGCTTGTGAAATTGTCGGTGGACAAATTGTCACCTGTGCAAAGGAAATTAAGGAGAGTGTTCAGACATTCTTTAAGCTTGTAAATAAATTTTTGGCTTTGTGTGCTGACTCTATCATTATTGGTGGAGCTAAACTTAAAGCCTTGAATTTAGGTGAAACATTTGTCACGCACTCAAAGGGATTGTACAGAAAGTGTGTTAAATCCAGAGAAGAAACTGGCCTACTCATGCCTCTAAAAGCCCCAAAAGAAATTATCTTCTTAGAGGGAGAAACACTTCCCACAGAAGTGTTAACAGAGGAAGTTGTCTTGAAAACTGGTGATTTACAACCATTAGAACAACCTACTAGTGAAGCTGTTGAAGCTCCATTGGTTGGTACACCAGTTTGTATTAACGGGCTTATGTTGCTCGAAATCAAAGACACAGAAAAGTACTGTGCCCTTGCACCTAATATGATGGTAACAAACAATACCTTCACACTCAAAGGCGGTGCACCAACAAAGGTTACTTTTGGTGATGACACTGTGATAGAAGTGCAAGGTTACAAGAGTGTGAATATCACTTTTGAACTTGATGAAAGGATTGATAAAGTACTTAATGAGAAGTGCTCTGCCTATACAGTTGAACTCGGTACAGAAGTAAATGAGTTCGCCTGTGTTGTGGCAGATGCTGTCATAAAAACTTTGCAACCAGTATCTGAATTACTTACACCACTGGGCATTGATTTAGATGAGTGGAGTATGGCTACATACTACTTATTTGATGAGTCTGGTGAGTTTAAATTGGCTTCACATATGTATTGTTCTTTCTACCCTCCAGATGAGGATGAAGAAGAAGGTGATTGTGAAGAAGAAGAGTTTGAGCCATCAACTCAATATGAGTATGGTACTGAAGATGATTACCAAGGTAAACCTTTGGAATTTGGTGCCACTTCTGCTGCTCTTCAACCTGAAGAAGAGCAAGAAGAAGATTGGTTAGATGATGATAGTCAACAAACTGTTGGTCAACAAGACGGCAGTGAGGACAATCAGACAACTACTATTCAAACAATTGTTGAGGTTCAACCTCAATTAGAGATGGAACTTACACCAGTTGTTCAGACTATTGAAGTGAATAGTTTTAGTGGTTATTTAAAACTTACTGACAATGTATACATTAAAAATGCAGACATTGTGGAAGAAGCTAAAAAGGTAAAACCAACAGTGGTTGTTAATGCAGCCAATGTTTACCTTAAACATGGAGGAGGTGTTGCAGGAGCCTTAAATAAGGCTACTAACAATGCCATGCAAGTTGAATCTGATGATTACATAGCTACTAATGGACCACTTAAAGTGGGTGGTAGTTGTGTTTTAAGCGGACACAATCTTGCTAAACACTGTCTTCATGTTGTCGGCCCAAATGTTAACAAAGGTGAAGACATTCAACTTCTTAAGAGTGCTTATGAAAATTTTAATCAGCACGAAGTTCTACTTGCACCATTATTATCAGCTGGTATTTTTGGTGCTGACCCTATACATTCTTTAAGAGTTTGTGTAGATACTGTTCGCACAAATGTCTACTTAGCTGTCTTTGATAAAAATCTCTATGACAAACTTGTTTCAAGCTTTTTGGAAATGAAGAGTGAAAAGCAAGTTGAACAAAAGATCGCTGAGATTCCTAAAGAGGAAGTTAAGCCATTTATAACTGAAAGTAAACCTTCAGTTGAACAGAGAAAACAAGATGATAAGAAAATCAAAGCTTGTGTTGAAGAAGTTACAACAACTCTGGAAGAAACTAAGTTCCTCACAGAAAACTTGTTACTTTATATTGACATTAATGGCAATCTTCATCCAGATTCTGCCACTCTTGTTAGTGACATTGACATCACTTTCTTAAAGAAAGATGCTCCATATATAGTGGGTGATGTTGTTCAAGAGGGTGTTTTAACTGCTGTGGTTATACCTACTAAAAAGGCTGGTGGCACTACTGAAATGCTAGCGAAAGCTTTGAGAAAAGTGCCAACAGACAATTATATAACCACTTACCCGGGTCAGGGTTTAAATGGTTACACTGTAGAGGAGGCAAAGACAGTGCTTAAAAAGTGTAAAAGTGCCTTTTACATTCTACCATCTATTATCTCTAATGAGAAGCAAGAAATTCTTGGAACTGTTTCTTGGAATTTGCGAGAAATGCTTGCACATGCAGAAGAAACACGCAAATTAATGCCTGTCTGTGTGGAAACTAAAGCCATAGTTTCAACTATACAGCGTAAATATAAGGGTATTAAAATACAAGAGGGTGTGGTTGATTATGGTGCTAGATTTTACTTTTACACCAGTAAAACAACTGTAGCGTCACTTATCAACACACTTAACGATCTAAATGAAACTCTTGTTACAATGCCACTTGGCTATGTAACACATGGCTTAAATTTGGAAGAAGCTGCTCGGTATATGAGATCTCTCAAAGTGCCAGCTACAGTTTCTGTTTCTTCACCTGATGCTGTTACAGCGTATAATGGTTATCTTACTTCTTCTTCTAAAACACCTGAAGAACATTTTATTGAAACCATCTCACTTGCTGGTTCCTATAAAGATTGGTCCTATTCTGGACAATCTACACAACTAGGTATAGAATTTCTTAAGAGAGGTGATAAAAGTGTATATTACACTAGTAATCCTACCACATTCCACCTAGATGGTGAAGTTATCACCTTTGACAATCTTAAGACACTTCTTTCTTTGAGAGAAGTGAGGACTATTAAGGTGTTTACAACAGTAGACAACATTAACCTCCACACGCAAGTTGTGGACATGTCAATGACATATGGACAACAGTTTGGTCCAACTTATTTGGATGGAGCTGATGTTACTAAAATAAAACCTCATAATTCACATGAAGGTAAAACATTTTATGTTTTACCTAATGATGACACTCTACGTGTTGAGGCTTTTGAGTACTACCACACAACTGATCCTAGTTTTCTGGGTAGGTACATGTCAGCATTAAATCACACTAAAAAGTGGAAATACCCACAAGTTAATGGTTTAACTTCTATTAAATGGGCAGATAACAACTGTTATCTTGCCACTGCATTGTTAACACTCCAACAAATAGAGTTGAAGTTTAATCCACCTGCTCTACAAGATGCTTATTACAGAGCAAGGGCTGGTGAAGCTGCTAACTTTTGTGCACTTATCTTAGCCTACTGTAATAAGACAGTAGGTGAGTTAGGTGATGTTAGAGAAACAATGAGTTACTTGTTTCAACATGCCAATTTAGATTCTTGCAAAAGAGTCTTGAACGTGGTGTGTAAAACTTGTGGACAACAGCAGACAACCCTTAAGGGTGTAGAAGCTGTTATGTACATGGGCACACTTTCTTATGAACAATTTAAGAAAGGTGTTCAGATACCTTGTACGTGTGGTAAACAAGCTACAAAATATCTAGTACAACAGGAGTCACCTTTTGTTATGATGTCAGCACCACCTGCTCAGTATGAACTTAAGCATGGTACATTTACTTGTGCTAGTGAGTACACTGGTAATTACCAGTGTGGTCACTATAAACATATAACTTCTAAAGAAACTTTGTATTGCATAGACGGTGCTTTACTTACAAAGTCCTCAGAATACAAAGGTCCTATTACGGATGTTTTCTACAAAGAAAACAGTTACACAACAACCATAAAACCAGTTACTTATAAATTGGATGGTGTTGTTTGTACAGAAATTGACCCTAAGTTGGACAATTATTATAAGAAAGACAATTCTTATTTCACAGAGCAACCAATTGATCTTGTACCAAACCAACCATATCCAAACGCAAGCTTCGATAATTTTAAGTTTGTATGTGATAATATCAAATTTGCTGATGATTTAAACCAGTTAACTGGTTATAAGAAACCTGCTTCAAGAGAGCTTAAAGTTACATTTTTCCCTGACTTAAATGGTGATGTGGTGGCTATTGATTATAAACACTACACACCCTCTTTTAAGAAAGGAGCTAAATTGTTACATAAACCTATTGTTTGGCATGTTAACAATGCAACTAATAAAGCCACGTATAAACCAAATACCTGGTGTATACGTTGTCTTTGGAGCACAAAACCAGTTGAAACATCAAATTCGTTTGATGTACTGAAGTCAGAGGACGCGCAGGGAATGGATAATCTTGCCTGCGAAGATCTAAAACCAGTCTCTGAAGAAGTAGTGGAAAATCCTACCATACAGAAAGACGTTCTTGAGTGTAATGTGAAAACTACCGAAGTTGTAGGAGACATTATACTTAAACCAGCAAATAATAGTTTAAAAATTACAGAAGAGGTTGGCCACACAGATCTAATGGCTGCTTATGTAGACAATTCTAGTCTTACTATTAAGAAACCTAATGAATTATCTAGAGTATTAGGTTTGAAAACCCTTGCTACTCATGGTTTAGCTGCTGTTAATAGTGTCCCTTGGGATACTATAGCTAATTATGCTAAGCCTTTTCTTAACAAAGTTGTTAGTACAACTACTAACATAGTTACACGGTGTTTAAACCGTGTTTGTACTAATTATATGCCTTATTTCTTTACTTTATTGCTACAATTGTGTACTTTTACTAGAAGTACAAATTCTAGAATTAAAGCATCTATGCCGACTACTATAGCAAAGAATACTGTTAAGAGTGTCGGTAAATTTTGTCTAGAGGCTTCATTTAATTATTTGAAGTCACCTAATTTTTCTAAACTGATAAATATTATAATTTGGTTTTTACTATTAAGTGTTTGCCTAGGTTCTTTAATCTACTCAACCGCTGCTTTAGGTGTTTTAATGTCTAATTTAGGCATGCCTTCTTACTGTACTGGTTACAGAGAAGGCTATTTGAACTCTACTAATGTCACTATTGCAACCTACTGTACTGGTTCTATACCTTGTAGTGTTTGTCTTAGTGGTTTAGATTCTTTAGACACCTATCCTTCTTTAGAAACTATACAAATTACCATTTCATCTTTTAAATGGGATTTAACTGCTTTTGGCTTAGTTGCAGAGTGGTTTTTGGCATATATTCTTTTCACTAGGTTTTTCTATGTACTTGGATTGGCTGCAATCATGCAATTGTTTTTCAGCTATTTTGCAGTACATTTTATTAGTAATTCTTGGCTTATGTGGTTAATAATTAATCTTGTACAAATGGCCCCGATTTCAGCTATGGTTAGAATGTACATCTTCTTTGCATCATTTTATTATGTATGGAAAAGTTATGTGCATGTTGTAGACGGTTGTAATTCATCAACTTGTATGATGTGTTACAAACGTAATAGAGCAACAAGAGTCGAATGTACAACTATTGTTAATGGTGTTAGAAGGTCCTTTTATGTCTATGCTAATGGAGGTAAAGGCTTTTGCAAACTACACAATTGGAATTGTGTTAATTGTGATACATTCTGTGCTGGTAGTACATTTATTAGTGATGAAGTTGCGAGAGACTTGTCACTACAGTTTAAAAGACCAATAAATCCTACTGACCAGTCTTCTTACATCGTTGATAGTGTTACAGTGAAGAATGGTTCCATCCATCTTTACTTTGATAAAGCTGGTCAAAAGACTTATGAAAGACATTCTCTCTCTCATTTTGTTAACTTAGACAACCTGAGAGCTAATAACACTAAAGGTTCATTGCCTATTAATGTTATAGTTTTTGATGGTAAATCAAAATGTGAAGAATCATCTGCAAAATCAGCGTCTGTTTACTACAGTCAGCTTATGTGTCAACCTATACTGTTACTAGATCAGGCATTAGTGTCTGATGTTGGTGATAGTGCGGAAGTTGCAGTTAAAATGTTTGATGCTTACGTTAATACGTTTTCATCAACTTTTAACGTACCAATGGAAAAACTCAAAACACTAGTTGCAACTGCAGAAGCTGAACTTGCAAAGAATGTGTCCTTAGACAATGTCTTATCTACTTTTATTTCAGCAGCTCGGCAAGGGTTTGTTGATTCAGATGTAGAAACTAAAGATGTTGTTGAATGTCTTAAATTGTCACATCAATCTGACATAGAAGTTACTGGCGATAGTTGTAATAACTATATGCTCACCTATAACAAAGTTGAAAACATGACACCCCGTGACCTTGGTGCTTGTATTGACTGTAGTGCGCGTCATATTAATGCGCAGGTAGCAAAAAGTCACAACATTGCTTTGATATGGAACGTTAAAGATTTCATGTCATTGTCTGAACAACTACGAAAACAAATACGTAGTGCTGCTAAAAAGAATAACTTACCTTTTAAGTTGACATGTGCAACTACTAGACAAGTTGTTAATGTTGTAACAACAAAGATAGCACTTAAGGGTGGTAAAATTGTTAATAATTGGTTGAAGCAGTTAATTAAAGTTACACTTGTGTTCCTTTTTGTTGCTGCTATTTTCTATTTAATAACACCTGTTCATGTCATGTCTAAACATACTGACTTTTCAAGTGAAATCATAGGATACAAGGCTATTGATGGTGGTGTCACTCGTGACATAGCATCTACAGATACTTGTTTTGCTAACAAACATGCTGATTTTGACACATGGTTTAGCCAGCGTGGTGGTAGTTATACTAATGACAAAGCTTGCCCATTGATTGCTGCAGTCATAACAAGAGAAGTGGGTTTTGTCGTGCCTGGTTTGCCTGGCACGATATTACGCACAACTAATGGTGACTTTTTGCATTTCTTACCTAGAGTTTTTAGTGCAGTTGGTAACATCTGTTACACACCATCAAAACTTATAGAGTACACTGACTTTGCAACATCAGCTTGTGTTTTGGCTGCTGAATGTACAATTTTTAAAGATGCTTCTGGTAAGCCAGTACCATATTGTTATGATACCAATGTACTAGAAGGTTCTGTTGCTTATGAAAGTTTACGCCCTGACACACGTTATGTGCTCATGGATGGCTCTATTATTCAATTTCCTAACACCTACCTTGAAGGTTCTGTTAGAGTGGTAACAACTTTTGATTCTGAGTACTGTAGGCACGGCACTTGTGAAAGATCAGAAGCTGGTGTTTGTGTATCTACTAGTGGTAGATGGGTACTTAACAATGATTATTACAGATCTTTACCAGGAGTTTTCTGTGGTGTAGATGCTGTAAATTTACTTACTAATATGTTTACACCACTAATTCAACCTATTGGTGCTTTGGACATATCAGCATCTATAGTAGCTGGTGGTATTGTAGCTATCGTAGTAACATGCCTTGCCTACTATTTTATGAGGTTTAGAAGAGCTTTTGGTGAATACAGTCATGTAGTTGCCTTTAATACTTTACTATTCCTTATGTCATTCACTGTACTCTGTTTAACACCAGTTTACTCATTCTTACCTGGTGTTTATTCTGTTATTTACTTGTACTTGACATTTTATCTTACTAATGATGTTTCTTTTTTAGCACATATTCAGTGGATGGTTATGTTCACACCTTTAGTACCTTTCTGGATAACAATTGCTTATATCATTTGTATTTCCACAAAGCATTTCTATTGGTTCTTTAGTAATTACCTAAAGAGACGTGTAGTCTTTAATGGTGTTTCCTTTAGTACTTTTGAAGAAGCTGCGCTGTGCACCTTTTTGTTAAATAAAGAAATGTATCTAAAGTTGCGTAGTGATGTGCTATTACCTCTTACGCAATATAATAGATACTTAGCTCTTTATAATAAGTACAAGTATTTTAGTGGAGCAATGGATACAACTAGCTACAGAGAAGCTGCTTGTTGTCATCTCGCAAAGGCTCTCAATGACTTCAGTAACTCAGGTTCTGATGTTCTTTACCAACCACCACAAACCTCTATCACCTCAGCTGTTTTGCAGAGTGGTTTTAGAAAAATGGCATTCCCATCTGGTAAAGTTGAGGGTTGTATGGTACAAGTAACTTGTGGTACAACTACACTTAACGGTCTTTGGCTTGATGACGTAGTTTACTGTCCAAGACATGTGATCTGCACCTCTGAAGACATGCTTAACCCTAATTATGAAGATTTACTCATTCGTAAGTCTAATCATAATTTCTTGGTACAGGCTGGTAATGTTCAACTCAGGGTTATTGGACATTCTATGCAAAATTGTGTACTTAAGCTTAAGGTTGATACAGCCAATCCTAAGACACCTAAGTATAAGTTTGTTCGCATTCAACCAGGACAGACTTTTTCAGTGTTAGCTTGTTACAATGGTTCACCATCTGGTGTTTACCAATGTGCTATGAGGCCCAATTTCACTATTAAGGGTTCATTCCTTAATGGTTCATGTGGTAGTGTTGGTTTTAACATAGATTATGACTGTGTCTCTTTTTGTTACATGCACCATATGGAATTACCAACTGGAGTTCATGCTGGCACAGACTTAGAAGGTAACTTTTATGGACCTTTTGTTGACAGGCAAACAGCACAAGCAGCTGGTACGGACACAACTATTACAGTTAATGTTTTAGCTTGGTTGTACGCTGCTGTTATAAATGGAGACAGGTGGTTTCTCAATCGATTTACCACAACTCTTAATGACTTTAACCTTGTGGCTATGAAGTACAATTATGAACCTCTAACACAAGACCATGTTGACATACTAGGACCTCTTTCTGCTCAAACTGGAATTGCCGTTTTAGATATGTGTGCTTCATTAAAAGAATTACTGCAAAATGGTATGAATGGACGTACCATATTGGGTAGTGCTTTATTAGAAGATGAATTTACACCTTTTGATGTTGTTAGACAATGCTCAGGTGTTACTTTCCAAAGTGCAGTGAAAAGAACAATCAAGGGTACACACCACTGGTTGTTACTCACAATTTTGACTTCACTTTTAGTTTTAGTCCAGAGTACTCAATGGTCTTTGTTCTTTTTTTTGTATGAAAATGCCTTTTTACCTTTTGCTATGGGTATTATTGCTATGTCTGCTTTTGCAATGATGTTTGTCAAACATAAGCATGCATTTCTCTGTTTGTTTTTGTTACCTTCTCTTGCCACTGTAGCTTATTTTAATATGGTCTATATGCCTGCTAGTTGGGTGATGCGTATTATGACATGGTTGGATATGGTTGATACTAGTTTGTCTGGTTTTAAGCTAAAAGACTGTGTTATGTATGCATCAGCTGTAGTGTTACTAATCCTTATGACAGCAAGAACTGTGTATGATGATGGTGCTAGGAGAGTGTGGACACTTATGAATGTCTTGACACTCGTTTATAAAGTTTATTATGGTAATGCTTTAGATCAAGCCATTTCCATGTGGGCTCTTATAATCTCTGTTACTTCTAACTACTCAGGTGTAGTTACAACTGTCATGTTTTTGGCCAGAGGTATTGTTTTTATGTGTGTTGAGTATTGCCCTATTTTCTTCATAACTGGTAATACACTTCAGTGTATAATGCTAGTTTATTGTTTCTTAGGCTATTTTTGTACTTGTTACTTTGGCCTCTTTTGTTTACTCAACCGCTACTTTAGACTGACTCTTGGTGTTTATGATTACTTAGTTTCTACACAGGAGTTTAGATATATGAATTCACAGGGACTACTCCCACCCAAGAATAGCATAGATGCCTTCAAACTCAACATTAAATTGTTGGGTGTTGGTGGCAAACCTTGTATCAAAGTAGCCACTGTACAGTCTAAAATGTCAGATGTAAAGTGCACATCAGTAGTCTTACTCTCAGTTTTGCAACAACTCAGAGTAGAATCATCATCTAAATTGTGGGCTCAATGTGTCCAGTTACACAATGACATTCTCTTAGCTAAAGATACTACTGAAGCCTTTGAAAAAATGGTTTCACTACTTTCTGTTTTGCTTTCCATGCAGGGTGCTGTAGACATAAACAAGCTTTGTGAAGAAATGCTGGACAACAGGGCAACCTTACAAGCTATAGCCTCAGAGTTTAGTTCCCTTCCATCATATGCAGCTTTTGCTACTGCTCAAGAAGCTTATGAGCAGGCTGTTGCTAATGGTGATTCTGAAGTTGTTCTTAAAAAGTTGAAGAAGTCTTTGAATGTGGCTAAATCTGAATTTGACCGTGATGCAGCCATGCAACGTAAGTTGGAAAAGATGGCTGATCAAGCTATGACCCAAATGTATAAACAGGCTAGATCTGAGGACAAGAGGGCAAAAGTTACTAGTGCTATGCAGACAATGCTTTTCACTATGCTTAGAAAGTTGGATAATGATGCACTCAACAACATTATCAACAATGCAAGAGATGGTTGTGTTCCCTTGAACATAATACCTCTTACAACAGCAGCCAAACTAATGGTTGTCATACCAGACTATAACACATATAAAAATACGTGTGATGGTACAACATTTACTTATGCATCAGCATTGTGGGAAATCCAACAGGTTGTAGATGCAGATAGTAAAATTGTTCAACTTAGTGAAATTAGTATGGACAATTCACCTAATTTAGCATGGCCTCTTATTGTAACAGCTTTAAGGGCCAATTCTGCTGTCAAATTACAGAATAATGAGCTTAGTCCTGTTGCACTACGACAGATGTCTTGTGCTGCCGGTACTACACAAACTGCTTGCACTGATGACAATGCGTTAGCTTACTACAACACAACAAAGGGAGGTAGGTTTGTACTTGCACTGTTATCCGATTTACAGGATTTGAAATGGGCTAGATTCCCTAAGAGTGATGGAACTGGTACTATCTATACAGAACTGGAACCACCTTGTAGGTTTGTTACAGACACACCTAAAGGTCCTAAAGTGAAGTATTTATACTTTATTAAAGGATTAAACAACCTAAATAGAGGTATGGTACTTGGTAGTTTAGCTGCCACAGTACGTCTACAAGCTGGTAATGCAACAGAAGTGCCTGCCAATTCAACTGTATTATCTTTCTGTGCTTTTGCTGTAGATGCTGCTAAAGCTTACAAAGATTATCTAGCTAGTGGGGGACAACCAATCACTAATTGTGTTAAGATGTTGTGTACACACACTGGTACTGGTCAGGCAATAACAGTTACACCGGAAGCCAATATGGATCAAGAATCCTTTGGTGGTGCATCGTGTTGTCTGTACTGCCGTTGCCACATAGATCATCCAAATCCTAAAGGATTTTGTGACTTAAAAGGTAAGTATGTACAAATACCTACAACTTGTGCTAATGACCCTGTGGGTTTTACACTTAAAAACACAGTCTGTACCGTCTGCGGTATGTGGAAAGGTTATGGCTGTAGTTGTGATCAACTCCGCGAACCCATGCTTCAGTCAGCTGATGCACAATCGTTTTTAAACGGGTTTGCGGTGTAAGTGCAGCCCGTCTTACACCGTGCGGCACAGGCACTAGTACTGATGTCGTATACAGGGCTTTTGACATCTACAATGATAAAGTAGCTGGTTTTGCTAAATTCCTAAAAACTAATTGTTGTCGCTTCCAAGAAAAGGACGAAGATGACAATTTAATTGATTCTTACTTTGTAGTTAAGAGACACACTTTCTCTAACTACCAACATGAAGAAACAATTTATAATTTACTTAAGGATTGTCCAGCTGTTGCTAAACATGACTTCTTTAAGTTTAGAATAGACGGTGACATGGTACCACATATATCACGTCAACGTCTTACTAAATACACAATGGCAGACCTCGTCTATGCTTTAAGGCATTTTGATGAAGGTAATTGTGACACATTAAAAGAAATACTTGTCACATACAATTGTTGTGATGATGATTATTTCAATAAAAAGGACTGGTATGATTTTGTAGAAAACCCAGATATATTACGCGTATACGCCAACTTAGGTGAACGTGTACGCCAAGCTTTGTTAAAAACAGTACAATTCTGTGATGCCATGCGAAATGCTGGTATTGTTGGTGTACTGACATTAGATAATCAAGATCTCAATGGTAACTGGTATGATTTCGGTGATTTCATACAAACCACGCCAGGTAGTGGAGTTCCTGTTGTAGATTCTTATTATTCATTGTTAATGCCTATATTAACCTTGACCAGGGCTTTAACTGCAGAGTCACATGTTGACACTGACTTAACAAAGCCTTACATTAAGTGGGATTTGTTAAAATATGACTTCACGGAAGAGAGGTTAAAACTCTTTGACCGTTATTTTAAATATTGGGATCAGACATACCACCCAAATTGTGTTAACTGTTTGGATGACAGATGCATTCTGCATTGTGCAAACTTTAATGTTTTATTCTCTACAGTGTTCCCACCTACAAGTTTTGGACCACTAGTGAGAAAAATATTTGTTGATGGTGTTCCATTTGTAGTTTCAACTGGATACCACTTCAGAGAGCTAGGTGTTGTACATAATCAGGATGTAAACTTACATAGCTCTAGACTTAGTTTTAAGGAATTACTTGTGTATGCTGCTGACCCTGCTATGCACGCTGCTTCTGGTAATCTATTACTAGATAAACGCACTACGTGCTTTTCAGTAGCTGCACTTACTAACAATGTTGCTTTTCAAACTGTCAAACCCGGTAATTTTAACAAAGACTTCTATGACTTTGCTGTGTCTAAGGGTTTCTTTAAGGAAGGAAGTTCTGTTGAATTAAAACACTTCTTCTTTGCTCAGGATGGTAATGCTGCTATCAGCGATTATGACTACTATCGTTATAATCTACCAACAATGTGTGATATCAGACAACTACTATTTGTAGTTGAAGTTGTTGATAAGTACTTTGATTGTTACGATGGTGGCTGTATTAATGCTAACCAAGTCATCGTCAACAACCTAGACAAATCAGCTGGTTTTCCATTTAATAAATGGGGTAAGGCTAGACTTTATTATGATTCAATGAGTTATGAGGATCAAGATGCACTTTTCGCATATACAAAACGTAATGTCATCCCTACTATAACTCAAATGAATCTTAAGTATGCCATTAGTGCAAAGAATAGAGCTCGCACCGTAGCTGGTGTCTCTATCTGTAGTACTATGACCAATAGACAGTTTCATCAAAAATTATTGAAATCAATAGCCGCCACTAGAGGAGCTACTGTAGTAATTGGAACAAGCAAATTCTATGGTGGTTGGCACAACATGTTAAAAACTGTTTATAGTGATGTAGAAAACCCTCACCTTATGGGTTGGGATTATCCTAAATGTGATAGAGCCATGCCTAACATGCTTAGAATTATGGCCTCACTTGTTCTTGCTCGCAAACATACAACGTGTTGTAGCTTGTCACACCGTTTCTATAGATTAGCTAATGAGTGTGCTCAAGTATTGAGTGAAATGGTCATGTGTGGCGGTTCACTATATGTTAAACCAGGTGGAACCTCATCAGGAGATGCCACAACTGCTTATGCTAATAGTGTTTTTAACATTTGTCAAGCTGTCACGGCCAATGTTAATGCACTTTTATCTACTGATGGTAACAAAATTGCCGATAAGTATGTCCGCAATTTACAACACAGACTTTATGAGTGTCTCTATAGAAATAGAGATGTTGACACAGACTTTGTGAATGAGTTTTACGCATATTTGCGTAAACATTTCTCAATGATGATACTCTCTGACGATGCTGTTGTGTGTTTCAATAGCACTTATGCATCTCAAGGTCTAGTGGCTAGCATAAAGAACTTTAAGTCAGTTCTTTATTATCAAAACAATGTTTTTATGTCTGAAGCAAAATGTTGGACTGAGACTGACCTTACTAAAGGACCTCATGAATTTTGCTCTCAACATACAATGCTAGTTAAACAGGGTGATGATTATGTGTACCTTCCTTACCCAGATCCATCAAGAATCCTAGGGGCCGGCTGTTTTGTAGATGATATCGTAAAAACAGATGGTACACTTATGATTGAACGGTTCGTGTCTTTAGCTATAGATGCTTACCCACTTACTAAACATCCTAATCAGGAGTATGCTGATGTCTTTCATTTGTACTTACAATACATAAGAAAGCTACATGATGAGTTAACAGGACACATGTTAGACATGTATTCTGTTATGCTTACTAATGATAACACTTCAAGGTATTGGGAACCTGAGTTTTATGAGGCTATGTACACACCGCATACAGTCTTACAGGCTGTTGGGGCTTGTGTTCTTTGCAATTCACAGACTTCATTAAGATGTGGTGCTTGCATACGTAGACCATTCTTATGTTGTAAATGCTGTTACGACCATGTCATATCAACATCACATAAATTAGTCTTGTCTGTTAATCCGTATGTTTGCAATGCTCCAGGTTGTGATGTCACAGATGTGACTCAACTTTACTTAGGAGGTATGAGCTATTATTGTAAATCACATAAACCACCCATTAGTTTTCCATTGTGTGCTAATGGACAAGTTTTTGGTTTATATAAAAATACATGTGTTGGTAGCGATAATGTTACTGACTTTAATGCAATTGCAACATGTGACTGGACAAATGCTGGTGATTACATTTTAGCTAACACCTGTACTGAAAGACTCAAGCTTTTTGCAGCAGAAACGCTCAAAGCTACTGAGGAGACATTTAAACTGTCTTATGGTATTGCTACTGTACGTGAAGTGCTGTCTGACAGAGAATTACATCTTTCATGGGAAGTTGGTAAACCTAGACCACCACTTAACCGAAATTATGTCTTTACTGGTTATCGTGTAACTAAAAACAGTAAAGTACAAATAGGAGAGTACACCTTTGAAAAAGGTGACTATGGTGATGCTGTTGTTTACCGAGGTACAACAACTTACAAATTAAATGTTGGTGATTATTTTGTGCTGACATCACATACAGTAATGCCATTAAGTGCACCTACACTAGTGCCACAAGAGCACTATGTTAGAATTACTGGCTTATACCCAACACTCAATATCTCAGATGAGTTTTCTAGCAATGTTGCAAATTATCAAAAGGTTGGTATGCAAAAGTATTCTACACTCCAGGGACCACCTGGTACTGGTAAGAGTCATTTTGCTATTGGCCTAGCTCTCTACTACCCTTCTGCTCGCATAGTGTATACAGCTTGCTCTCATGCCGCTGTTGATGCACTATGTGAGAAGGCATTAAAATATTTGCCTATAGATAAATGTAGTAGAATTATACCTGCACGTGCTCGTGTAGAGTGTTTTGATAAATTCAAAGTGAATTCAACATTAGAACAGTATGTCTTTTGTACTGTAAATGCATTGCCTGAGACGACAGCAGATATAGTTGTCTTTGATGAAATTTCAATGGCCACAAATTATGATTTGAGTGTTGTCAATGCCAGATTACGTGCTAAGCACTATGTGTACATTGGCGACCCTGCTCAATTACCTGCACCACGCACATTGCTAACTAAGGGCACACTAGAACCAGAATATTTCAATTCAGTGTGTAGACTTATGAAAACTATAGGTCCAGACATGTTCCTCGGAACTTGTCGGCGTTGTCCTGCTGAAATTGTTGACACTGTGAGTGCTTTGGTTTATGATAATAAGCTTAAAGCACATAAAGACAAATCAGCTCAATGCTTTAAAATGTTTTATAAGGGTGTTATCACGCATGATGTTTCATCTGCAATTAACAGGCCACAAATAGGCGTGGTAAGAGAATTCCTTACACGTAACCCTGCTTGGAGAAAAGCTGTCTTTATTTCACCTTATAATTCACAGAATGCTGTAGCCTCAAAGATTTTGGGACTACCAACTCAAACTGTTGATTCATCACAGGGCTCAGAATATGACTATGTCATATTCACTCAAACCACTGAAACAGCTCACTCTTGTAATGTAAACAGATTTAATGTTGCTATTACCAGAGCAAAAGTAGGCATACTTTGCATAATGTCTGATAGAGACCTTTATGACAAGTTGCAATTTACAAGTCTTGAAATTCCACGTAGGAATGTGGCAACTTTACAAGCTGAAAATGTAACAGGACTCTTTAAAGATTGTAGTAAGGTAATCACTGGGTTACATCCTACACAGGCACCTACACACCTCAGTGTTGACACTAAATTCAAAACTGAAGGTTTATGTGTTGACATACCTGGCATACCTAAGGACATGACCTATAGAAGACTCATCTCTATGATGGGTTTTAAAATGAATTATCAAGTTAATGGTTACCCTAACATGTTTATCACCCGCGAAGAAGCTATAAGACATGTACGTGCATGGATTGGCTTCGATGTCGAGGGGTGTCATGCTACTAGAGAAGCTGTTGGTACCAATTTACCTTTACAGCTAGGTTTTTCTACAGGTGTTAACCTAGTTGCTGTACCTACAGGTTATGTTGATACACCTAATAATACAGATTTTTCCAGAGTTAGTGCTAAACCACCGCCTGGAGATCAATTTAAACACCTCATACCACTTATGTACAAAGGACTTCCTTGGAATGTAGTGCGTATAAAGATTGTACAAATGTTAAGTGACACACTTAAAAATCTCTCTGACAGAGTCGTATTTGTCTTATGGGCACATGGCTTTGAGTTGACATCTATGAAGTATTTTGTGAAAATAGGACCTGAGCGCACCTGTTGTCTATGTGATAGACGTGCCACATGCTTTTCCACTGCTTCAGACACTTATGCCTGTTGGCATCATTCTATTGGATTTGATTACGTCTATAATCCGTTTATGATTGATGTTCAACAATGGGGTTTTACAGGTAACCTACAAAGCAACCATGATCTGTATTGTCAAGTCCATGGTAATGCACATGTAGCTAGTTGTGATGCAATCATGACTAGGTGTCTAGCTGTCCACGAGTGCTTTGTTAAGCGTGTTGACTGGACTATTGAATATCCTATAATTGGTGATGAACTGAAGATTAATGCGGCTTGTAGAAAGGTTCAACACATGGTTGTTAAAGCTGCATTATTAGCAGACAAATTCCCAGTTCTTCACGACATTGGTAACCCTAAAGCTATTAAGTGTGTACCTCAAGCTGATGTAGAATGGAAGTTCTATGATGCACAGCCTTGTAGTGACAAAGCTTATAAAATAGAAGAATTATTCTATTCTTATGCCACACATTCTGACAAATTCACAGATGGTGTATGCCTATTTTGGAATTGCAATGTCGATAGATATCCTGCTAATTCCATTGTTTGTAGATTTGACACTAGAGTGCTATCTAACCTTAACTTGCCTGGTTGTGATGGTGGCAGTTTGTATGTAAATAAACATGCATTCCACACACCAGCTTTTGATAAAAGTGCTTTTGTTAATTTAAAACAATTACCATTTTTCTATTACTCTGACAGTCCATGTGAGTCTCATGGAAAACAAGTAGTGTCAGATATAGATTATGTACCACTAAAGTCTGCTACGTGTATAACACGTTGCAATTTAGGTGGTGCTGTCTGTAGACATCATGCTAATGAGTACAGATTGTATCTCGATGCTTATAACATGATGATCTCAGCTGGCTTTAGCTTGTGGGTTTACAAACAATTTGATACTTATAACCTCTGGAACACTTTTACAAGACTTCAGAGTTTAGAAAATGTGGCTTTTAATGTTGTAAATAAGGGACACTTTGATGGACAACAGGGTGAAGTACCAGTTTCTATCATTAATAACACTGTTTACACAAAAGTTGATGGTGTTGATGTAGAATTGTTTGAAAATAAAACAACATTACCTGTTAATGTAGCATTTGAGCTTTGGGCTAAGCGCAACATTAAACCAGTACCAGAGGTGAAAATACTCAATAATTTGGGTGTGGACATTGCTGCTAATACTGTGATCTGGGACTACAAAAGAGATGCTCCAGCACATATATCTACTATTGGTGTTTGTTCTATGACTGACATAGCCAAGAAACCAACTGAAACGATTTGTGCACCACTCACTGTCTTTTTTGATGGTAGAGTTGATGGTCAAGTAGACTTATTTAGAAATGCCCGTAATGGTGTTCTTATTACAGAAGGTAGTGTTAAAGGTTTACAACCATCTGTAGGTCCCAAACAAGCTAGTCTTAATGGAGTCACATTAATTGGAGAAGCCGTAAAAACACAGTTCAATTATTATAAGAAAGTTGATGGTGTTGTCCAACAATTACCTGAAACTTACTTTACTCAGAGTAGAAATTTACAAGAATTTAAACCCAGGAGTCAAATGGAAATTGATTTCTTAGAATTAGCTATGGATGAATTCATTGAACGGTATAAATTAGAAGGCTATGCCTTCGAACATATCGTTTATGGAGATTTTAGTCATAGTCAGTTAGGTGGTTTACATCTACTGATTGGACTAGCTAAACGTTTTAAGGAATCACCTTTTGAATTAGAAGATTTTATTCCTATGGACAGTACAGTTAAAAACTATTTCATAACAGATGCGCAAACAGGTTCATCTAAGTGTGTGTGTTCTGTTATTGATTTATTACTTGATGATTTTGTTGAAATAATAAAATCCCAAGATTTATCTGTAGTTTCTAAGGTTGTCAAAGTGACTATTGACTATACAGAAATTTCATTTATGCTTTGGTGTAAAGATGGCCATGTAGAAACATTTTACCCAAAATTACAATCTAGTCAAGCGTGGCAACCGGGTGTTGCTATGCCTAATCTTTACAAAATGCAAAGAATGCTATTAGAAAAGTGTGACCTTCAAAATTATGGTGATAGTGCAACATTACCTAAAGGCATAATGATGAATGTCGCAAAATATACTCAACTGTGTCAATATTTAAACACATTAACATTAGCTGTACCCTATAATATGAGAGTTATACATTTTGGTGCTGGTTCTGATAAAGGAGTTGCACCAGGTACAGCTGTTTTAAGACAGTGGTTGCCTACGGGTACGCTGCTTGTCGATTCAGATCTTAATGACTTTGTCTCTGATGCAGATTCAACTTTGATTGGTGATTGTGCAACTGTACATACAGCTAATAAATGGGATCTCATTATTAGTGATATGTACGACCCTAAGACTAAAAATGTTACAAAAGAAAATGACTCTAAAGAGGGTTTTTTCACTTACATTTGTGGGTTTATACAACAAAAGCTAGCTCTTGGAGGTTCCGTGGCTATAAAGATAACAGAACATTCTTGGAATGCTGATCTTTATAAGCTCATGGGACACTTCGCATGGTGGACAGCCTTTGTTACTAATGTGAATGCGTCATCATCTGAAGCATTTTTAATTGGATGTAATTATCTTGGCAAACCACGCGAACAAATAGATGGTTATGTCATGCATGCAAATTACATATTTTGGAGGAATACAAATCCAATTCAGTTGTCTTCCTATTCTTTATTTGACATGAGTAAATTTCCCCTTAAATTAAGGGGTACTGCTGTTATGTCTTTAAAAGAAGGTCAAATCAATGATATGATTTTATCTCTTCTTAGTAAAGGTAGACTTATAATTAGAGAAAACAACAGAGTTGTTATTTCTAGTGATGTTCTTGTTAACAACTAAACGAACAATGTTTGTTTTTCTTGTTTTATTGCCACTAGTCTCTAGTCAGTGTGTTAATCTTACAACCAGAACTCAATTACCCCCTGCATACACTAATTCTTTCACACGTGGTGTTTATTACCCTGACAAAGTTTTCAGATCCTCAGTTTTACATTCAACTCAGGACTTGTTCTTACCTTTCTTTTCCAATGTTACTTGGTTCCATGCTATACATGTCTCTGGGACCAATGGTACTAAGAGGTTTGATAACCCTGTCCTACCATTTAATGATGGTGTTTATTTTGCTTCCACTGAGAAGTCTAACATAATAAGAGGCTGGATTTTTGGTACTACTTTAGATTCGAAGACCCAGTCCCTACTTATTGTTAATAACGCTACTAATGTTGTTATTAAAGTCTGTGAATTTCAATTTTGTAATGATCCATTTTTGGGTGTTTATTACCACAAAAACAACAAAAGTTGGATGGAAAGTGAGTTCAGAGTTTATTCTAGTGCGAATAATTGCACTTTTGAATATGTCTCTCAGCCTTTTCTTATGGACCTTGAAGGAAAACAGGGTAATTTCAAAAATCTTAGGGAATTTGTGTTTAAGAATATTGATGGTTATTTTAAAATATATTCTAAGCACACGCCTATTAATTTAGTGCGTGATCTCCCTCAGGGTTTTTCGGCTTTAGAACCATTGGTAGATTTGCCAATAGGTATTAACATCACTAGGTTTCAAACTTTACTTGCTTTACATAGAAGTTATTTGACTCCTGGTGATTCTTCTTCAGGTTGGACAGCTGGTGCTGCAGCTTATTATGTGGGTTATCTTCAACCTAGGACTTTTCTATTAAAATATAATGAAAATGGAACCATTACAGATGCTGTAGACTGTGCACTTGACCCTCTCTCAGAAACAAAGTGTACGTTGAAATCCTTCACTGTAGAAAAAGGAATCTATCAAACTTCTAACTTTAGAGTCCAACCAACAGAATCTATTGTTAGATTTCCTAATATTACAAACTTGTGCCCTTTTGGTGAAGTTTTTAACGCCACCAGATTTGCATCTGTTTATGCTTGGAACAGGAAGAGAATCAGCAACTGTGTTGCTGATTATTCTGTCCTATATAATTCCGCATCATTTTCCACTTTTAAGTGTTATGGAGTGTCTCCTACTAAATTAAATGATCTCTGCTTTACTAATGTCTATGCAGATTCATTTGTAATTAGAGGTGATGAAGTCAGACAAATCGCTCCAGGGCAAACTGGAAAGATTGCTGATTATAATTATAAATTACCAGATGATTTTACAGGCTGCGTTATAGCTTGGAATTCTAACAATCTTGATTCTAAGGTTGGTGGTAATTATAATTACCTGTATAGATTGTTTAGGAAGTCTAATCTCAAACCTTTTGAGAGAGATATTTCAACTGAAATCTATCAGGCCGGTAGCACACCTTGTAATGGTGTTGAAGGTTTTAATTGTTACTTTCCTTTACAATCATATGGTTTCCAACCCACTAATGGTGTTGGTTACCAACCATACAGAGTAGTAGTACTTTCTTTTGAACTTCTACATGCACCAGCAACTGTTTGTGGACCTAAAAAGTCTACTAATTTGGTTAAAAACAAATGTGTCAATTTCAACTTCAATGGTTTAACAGGCACAGGTGTTCTTACTGAGTCTAACAAAAAGTTTCTGCCTTTCCAACAATTTGGCAGAGACATTGCTGACACTACTGATGCTGTCCGTGATCCACAGACACTTGAGATTCTTGACATTACACCATGTTCTTTTGGTGGTGTCAGTGTTATAACACCAGGAACAAATACTTCTAACCAGGTTGCTGTTCTTTATCAGGATGTTAACTGCACAGAAGTCCCTGTTGCTATTCATGCAGATCAACTTACTCCTACTTGGCGTGTTTATTCTACAGGTTCTAATGTTTTTCAAACACGTGCAGGCTGTTTAATAGGGGCTGAACATGTCAACAACTCATATGAGTGTGACATACCCATTGGTGCAGGTATATGCGCTAGTTATCAGACTCAGACTAATTCTCCTCGGCGGGCACGTAGTGTAGCTAGTCAATCCATCATTGCCTACACTATGTCACTTGGTGCAGAAAATTCAGTTGCTTACTCTAATAACTCTATTGCCATACCCACAAATTTTACTATTAGTGTTACCACAGAAATTCTACCAGTGTCTATGACCAAGACATCAGTAGATTGTACAATGTACATTTGTGGTGATTCAACTGAATGCAGCAATCTTTTGTTGCAATATGGCAGTTTTTGTACACAATTAAACCGTGCTTTAACTGGAATAGCTGTTGAACAAGACAAAAACACCCAAGAAGTTTTTGCACAAGTCAAACAAATTTACAAAACACCACCAATTAAAGATTTTGGTGGTTTTAATTTTTCACAAATATTACCAGATCCATCAAAACCAAGCAAGAGGTCATTTATTGAAGATCTACTTTTCAACAAAGTGACACTTGCAGATGCTGGCTTCATCAAACAATATGGTGATTGCCTTGGTGATATTGCTGCTAGAGACCTCATTTGTGCACAAAAGTTTAACGGCCTTACTGTTTTGCCACCTTTGCTCACAGATGAAATGATTGCTCAATACACTTCTGCACTGTTAGCGGGTACAATCACTTCTGGTTGGACCTTTGGTGCAGGTGCTGCATTACAAATACCATTTGCTATGCAAATGGCTTATAGGTTTAATGGTATTGGAGTTACACAGAATGTTCTCTATGAGAACCAAAAATTGATTGCCAACCAATTTAATAGTGCTATTGGCAAAATTCAAGACTCACTTTCTTCCACAGCAAGTGCACTTGGAAAACTTCAAGATGTGGTCAACCAAAATGCACAAGCTTTAAACACGCTTGTTAAACAACTTAGCTCCAATTTTGGTGCAATTTCAAGTGTTTTAAATGATATCCTTTCACGTCTTGACAAAGTTGAGGCTGAAGTGCAAATTGATAGGTTGATCACAGGCAGACTTCAAAGTTTGCAGACATATGTGACTCAACAATTAATTAGAGCTGCAGAAATCAGAGCTTCTGCTAATCTTGCTGCTACTAAAATGTCAGAGTGTGTACTTGGACAATCAAAAAGAGTTGATTTTTGTGGAAAGGGCTATCATCTTATGTCCTTCCCTCAGTCAGCACCTCATGGTGTAGTCTTCTTGCATGTGACTTATGTCCCTGCACAAGAAAAGAACTTCACAACTGCTCCTGCCATTTGTCATGATGGAAAAGCACACTTTCCTCGTGAAGGTGTCTTTGTTTCAAATGGCACACACTGGTTTGTAACACAAAGGAATTTTTATGAACCACAAATCATTACTACAGACAACACATTTGTGTCTGGTAACTGTGATGTTGTAATAGGAATTGTCAACAACACAGTTTATGATCCTTTGCAACCTGAATTAGACTCATTCAAGGAGGAGTTAGATAAATATTTTAAGAATCATACATCACCAGATGTTGATTTAGGTGACATCTCTGGCATTAATGCTTCAGTTGTAAACATTCAAAAAGAAATTGACCGCCTCAATGAGGTTGCCAAGAATTTAAATGAATCTCTCATCGATCTCCAAGAACTTGGAAAGTATGAGCAGTATATAAAATGGCCATGGTACATTTGGCTAGGTTTTATAGCTGGCTTGATTGCCATAGTAATGGTGACAATTATGCTTTGCTGTATGACCAGTTGCTGTAGTTGTCTCAAGGGCTGTTGTTCTTGTGGATCCTGCTGCAAATTTGATGAAGACGACTCTGAGCCAGTGCTCAAAGGAGTCAAATTACATTACACATAAACGAACTTATGGATTTGTTTATGAGAATCTTCACAATTGGAACTGTAACTTTGAAGCAAGGTGAAATCAAGGATGCTACTCCTTCAGATTTTGTTCGCGCTACTGCAACGATACCGATACAAGCCTCACTCCCTTTCGGATGGCTTATTGTTGGCGTTGCACTTCTTGCTGTTTTTCAGAGCGCTTCCAAAATCATAACCCTCAAAAAGAGATGGCAACTAGCACTCTCCAAGGGTGTTCACTTTGTTTGCAACTTGCTGTTGTTGTTTGTAACAGTTTACTCACACCTTTTGCTCGTTGCTGCTGGCCTTGAAGCCCCTTTTCTCTATCTTTATGCTTTAGTCTACTTCTTGCAGAGTATAAACTTTGTAAGAATAATAATGAGGCTTTGGCTTTGCTGGAAATGCCGTTCCAAAAACCCATTACTTTATGATGCCAACTATTTTCTTTGCTGGCATACTAATTGTTACGACTATTGTATACCTTACAATAGTGTAACTTCTTCAATTGTCATTACTTCAGGTGATGGCACAACAAGTCCTATTTCTGAACATGACTACCAGATTGGTGGTTATACTGAAAAATGGGAATCTGGAGTAAAAGACTGTGTTGTATTACACAGTTACTTCACTTCAGACTATTACCAGCTGTACTCAACTCAATTGAGTACAGACACTGGTGTTGAACATGTTACCTTCTTCATCTACAATAAAATTGTTGATGAGCCTGAAGAACATGTCCAAATTCACACAATCGACGGTTCATCCGGAGTTGTTAATCCAGTAATGGAACCAATTTATGATGAACCGACGACGACTACTAGCGTGCCTTTGTAAGCACAAGCTGATGAGTACGAACTTATGTACTCATTCGTTTCGGAAGAGACAGGTACGTTAATAGTTAATAGCGTACTTCTTTTTCTTGCTTTCGTGGTATTCTTGCTAGTTACACTAGCCATCCTTACTGCGCTTCGATTGTGTGCGTACTGCTGCAATATTGTTAACGTGAGTCTTGTAAAACCTTCTTTTTACGTTTACTCTCGTGTTAAAAATCTGAATTCTTCTAGAGTTCCTGATCTTCTGGTCTAAACGAACTAAATATTATATTAGTTTTTCTGTTTGGAACTTTAATTTTAGCCATGGCAGATTCCAACGGTACTATTACCGTTGAAGAGCTTAAAAAGCTCCTTGAACAATGGAACCTAGTAATAGGTTTCCTATTCCTTACATGGATTTGTCTTCTACAATTTGCCTATGCCAACAGGAATAGGTTTTTGTATATAATTAAGTTAATTTTCCTCTGGCTGTTATGGCCAGTAACTTTAGCTTGTTTTGTGCTTGCTGCTGTTTACAGAATAAATTGGATCACCGGTGGAATTGCTATCGCAATGGCTTGTCTTGTAGGCTTGATGTGGCTCAGCTACTTCATTGCTTCTTTCAGACTGTTTGCGCGTACGCGTTCCATGTGGTCATTCAATCCAGAAACTAACATTCTTCTCAACGTGCCACTCCATGGCACTATTCTGACCAGACCGCTTCTAGAAAGTGAACTCGTAATCGGAGCTGTGATCCTTCGTGGACATCTTCGTATTGCTGGACACCATCTAGGACGCTGTGACATCAAGGACCTGCCTAAAGAAATCACTGTTGCTACATCACGAACGCTTTCTTATTACAAATTGGGAGCTTCGCAGCGTGTAGCAGGTGACTCAGGTTTTGCTGCATACAGTCGCTACAGGATTGGCAACTATAAATTAAACACAGACCATTCCAGTAGCAGTGACAATATTGCTTTGCTTGTACAGTAAGTGACAACAGATGTTTCATCTCGTTGACTTTCAGGTTACTATAGCAGAGATATTACTAATTATTATGAGGACTTTTAAAGTTTCCATTTGGAATCTTGATTACATCATAAACCTCATAATTAAAAATTTATCTAAGTCACTAACTGAGAATAAATATTCTCAATTAGATGAAGAGCAACCAATGGAGATTGATTAAACGAACATGAAAATTATTCTTTTCTTGGCACTGATAACACTCGCTACTTGTGAGCTTTATCACTACCAAGAGTGTGTTAGAGGTACAACAGTACTTTTAAAAGAACCTTGCTCTTCTGGAACATACGAGGGCAATTCACCATTTCATCCTCTAGCTGATAACAAATTTGCACTGACTTGCTTTAGCACTCAATTTGCTTTTGCTTGTCCTGACGGCGTAAAACACGTCTATCAGTTACGTGCCAGATCAGTTTCACCTAAACTGTTCATCAGACAAGAGGAAGTTCAAGAACTTTACTCTCCAATTTTTCTTATTGTTGCGGCAATAGTGTTTATAACACTTTGCTTCACACTCAAAAGAAAGACAGAATGATTGAACTTTCATTAATTGACTTCTATTTGTGCTTTTTAGCCTTTCTGCTATTCCTTGTTTTAATTATGCTTATTATCTTTTGGTTCTCACTTGAACTGCAAGATCATAATGAAACTTGTCACGCCTAAACGAACATGAAATTTCTTGTTTTCTTAGGAATCATCACAACTGTAGCTGCATTTCACCAAGAATGTAGTTTACAGTCATGTACTCAACATCAACCATATGTAGTTGATGACCCGTGTCCTATTCACTTCTATTCTAAATGGTATATTAGAGTAGGAGCTAGAAAATCAGCACCTTTAATTGAATTGTGCGTGGATGAGGCTGGTTCTAAATCACCCATTCAGTACATCGATATCGGTAATTATACAGTTTCCTGTTTACCTTTTACAATTAATTGCCAGGAACCTAAATTGGGTAGTCTTGTAGTGCGTTGTTCGTTCTATGAAGACTTTTTAGAGTATCATGACGTTCGTGTTGTTTTAGATTTCATCTAAACGAACAAACTAAAATGTCTGATAATGGACCCCAAAATCAGCGAAATGCACCCCGCATTACGTTTGGTGGACCCTCAGATTCAACTGGCAGTAACCAGAATGGAGAACGCAGTGGGGCGCGATCAAAACAACGTCGGCCCCAAGGTTTACCCAATAATACTGCGTCTTGGTTCACCGCTCTCACTCAACATGGCAAGGAAGACCTTAAATTCCCTCGAGGACAAGGCGTTCCAATTAACACCAATAGCAGTCCAGATGACCAAATTGGCTACTACCGAAGAGCTACCAGACGAATTCGTGGTGGTGACGGTAAAATGAAAGATCTCAGTCCAAGATGGTATTTCTACTACCTAGGAACTGGGCCAGAAGCTGGACTTCCCTATGGTGCTAACAAAGACGGCATCATATGGGTTGCAACTGAGGGAGCCTTGAATACACCAAAAGATCACATTGGCACCCGCAATCCTGCTAACAATGCTGCAATCGTGCTACAACTTCCTCAAGGAACAACATTGCCAAAAGGCTTCTACGCAGAAGGGAGCAGAGGCGGCAGTCAAGCCTCTTCTCGTTCCTCATCACGTAGTCGCAACAGTTCAAGAAATTCAACTCCAGGCAGCAGTAGGGGAACTTCTCCTGCTAGAATGGCTGGCAATGGCGGTGATGCTGCTCTTGCTTTGCTGCTGCTTGACAGATTGAACCAGCTTGAGAGCAAAATGTCTGGTAAAGGCCAACAACAACAAGGCCAAACTGTCACTAAGAAATCTGCTGCTGAGGCTTCTAAGAAGCCTCGGCAAAAACGTACTGCCACTAAAGCATACAATGTAACACAAGCTTTCGGCAGACGTGGTCCAGAACAAACCCAAGGAAATTTTGGGGACCAGGAACTAATCAGACAAGGAACTGATTACAAACATTGGCCGCAAATTGCACAATTTGCCCCCAGCGCTTCAGCGTTCTTCGGAATGTCGCGCATTGGCATGGAAGTCACACCTTCGGGAACGTGGTTGACCTACACAGGTGCCATCAAATTGGATGACAAAGATCCAAATTTCAAAGATCAAGTCATTTTGCTGAATAAGCATATTGACGCATACAAAACATTCCCACCAACAGAGCCTAAAAAGGACAAAAAGAAGAAGGCTGATGAAACTCAAGCCTTACCGCAGAGACAGAAGAAACAGCAAACTGTGACTCTTCTTCCTGCTGCAGATTTGGATGATTTCTCCAAACAATTGCAACAATCCATGAGCAGTGCTGACTCAACTCAGGCCTAAACTCATGCAGACCACACAAGGCAGATGGGCTATATAAACGTTTTCGCTTTTCCGTTTACGATATATAGTCTACTCTTGTGCAGAATGAATTCTCGTAACTACATAGCACAAGTAGATGTAGTTAACTTTAATCTCACATAGCAATCTTTAATCAGTGTGTAACATTAGGGAGGACTTGAAAGAGCCACCACATTTTCACCGAGGCCACGCGGAGTACGATCGAGTGTACAGTGAACAATGCTAGGGAGAGCTGCCTATATGGAAGAGCCCTAATGTGTAAAATTAATTTTAGTAGTGCTATCCCCATGTGATTTTAATAGCTTCTTAGGAGAATGACAAAAAAAAAAAAAAAAAAAAAAAAAAAAAAAAA</a:t>
            </a:r>
          </a:p>
        </p:txBody>
      </p:sp>
    </p:spTree>
    <p:extLst>
      <p:ext uri="{BB962C8B-B14F-4D97-AF65-F5344CB8AC3E}">
        <p14:creationId xmlns:p14="http://schemas.microsoft.com/office/powerpoint/2010/main" val="795378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Map: Similar genome arrangement to other SARS related viruses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ssRNA</a:t>
            </a:r>
            <a:endParaRPr lang="en-US" dirty="0" smtClean="0"/>
          </a:p>
          <a:p>
            <a:r>
              <a:rPr lang="en-US" dirty="0" smtClean="0"/>
              <a:t>29,903 nucleotides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99" y="3007575"/>
            <a:ext cx="11463364" cy="360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5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632" y="246888"/>
            <a:ext cx="11521440" cy="2879979"/>
          </a:xfrm>
        </p:spPr>
        <p:txBody>
          <a:bodyPr/>
          <a:lstStyle/>
          <a:p>
            <a:r>
              <a:rPr lang="en-US" dirty="0"/>
              <a:t>Genomic surveillance of SARS-CoV-2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821367"/>
            <a:ext cx="10515600" cy="150018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595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4F4FF194D839419CF6D87A1D0D4018" ma:contentTypeVersion="15" ma:contentTypeDescription="Create a new document." ma:contentTypeScope="" ma:versionID="2f4cd23cc76f0b4b6d90209c593ccd3c">
  <xsd:schema xmlns:xsd="http://www.w3.org/2001/XMLSchema" xmlns:xs="http://www.w3.org/2001/XMLSchema" xmlns:p="http://schemas.microsoft.com/office/2006/metadata/properties" xmlns:ns1="http://schemas.microsoft.com/sharepoint/v3" xmlns:ns3="a2e4c909-b0ad-42ba-bc65-78bddd8ec0cd" xmlns:ns4="b532ef42-ae07-4d73-a9d3-ad6fd33eba7d" targetNamespace="http://schemas.microsoft.com/office/2006/metadata/properties" ma:root="true" ma:fieldsID="aa6e0a84856982068e9fcfbc2b189a3e" ns1:_="" ns3:_="" ns4:_="">
    <xsd:import namespace="http://schemas.microsoft.com/sharepoint/v3"/>
    <xsd:import namespace="a2e4c909-b0ad-42ba-bc65-78bddd8ec0cd"/>
    <xsd:import namespace="b532ef42-ae07-4d73-a9d3-ad6fd33eba7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EventHashCode" minOccurs="0"/>
                <xsd:element ref="ns3:MediaServiceGenerationTim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1:_ip_UnifiedCompliancePolicyProperties" minOccurs="0"/>
                <xsd:element ref="ns1:_ip_UnifiedCompliancePolicyUIAction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e4c909-b0ad-42ba-bc65-78bddd8ec0c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32ef42-ae07-4d73-a9d3-ad6fd33eba7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8D711CA7-DD7A-4725-854B-2685B3A7D6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2e4c909-b0ad-42ba-bc65-78bddd8ec0cd"/>
    <ds:schemaRef ds:uri="b532ef42-ae07-4d73-a9d3-ad6fd33eba7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A2689FC-1CD3-4441-9BA7-C4244BB7B22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A5512E0-6BB5-4324-91B7-AB95D338B6E3}">
  <ds:schemaRefs>
    <ds:schemaRef ds:uri="a2e4c909-b0ad-42ba-bc65-78bddd8ec0cd"/>
    <ds:schemaRef ds:uri="http://schemas.openxmlformats.org/package/2006/metadata/core-properties"/>
    <ds:schemaRef ds:uri="b532ef42-ae07-4d73-a9d3-ad6fd33eba7d"/>
    <ds:schemaRef ds:uri="http://purl.org/dc/terms/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6630</TotalTime>
  <Words>547</Words>
  <Application>Microsoft Office PowerPoint</Application>
  <PresentationFormat>Widescreen</PresentationFormat>
  <Paragraphs>86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Wingdings</vt:lpstr>
      <vt:lpstr>Office Theme</vt:lpstr>
      <vt:lpstr>PowerPoint Presentation</vt:lpstr>
      <vt:lpstr>Epidemiology, Big-Data, and Biotechnology</vt:lpstr>
      <vt:lpstr>Seminar Goals</vt:lpstr>
      <vt:lpstr>The SARS-CoV-2 Genome</vt:lpstr>
      <vt:lpstr>Rapid Response</vt:lpstr>
      <vt:lpstr>PowerPoint Presentation</vt:lpstr>
      <vt:lpstr>PowerPoint Presentation</vt:lpstr>
      <vt:lpstr>Map: Similar genome arrangement to other SARS related viruses</vt:lpstr>
      <vt:lpstr>Genomic surveillance of SARS-CoV-2</vt:lpstr>
      <vt:lpstr>Rapid genome sequencing</vt:lpstr>
      <vt:lpstr>Why do we need that many genomes!?</vt:lpstr>
      <vt:lpstr>There is a lot to learn from the genome</vt:lpstr>
      <vt:lpstr>PowerPoint Presentation</vt:lpstr>
      <vt:lpstr>Inferring evolution</vt:lpstr>
      <vt:lpstr>The SARS-CoV-2 Genome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Four months of genomes:</vt:lpstr>
      <vt:lpstr>Mutation rate places origin around late November 2019</vt:lpstr>
      <vt:lpstr>What have we learned from all those genomes?</vt:lpstr>
      <vt:lpstr>The virus is evolving</vt:lpstr>
      <vt:lpstr>Recurrent Mutations are NOT associated with increased transmission</vt:lpstr>
      <vt:lpstr>SARS-CoV-2 Origins</vt:lpstr>
      <vt:lpstr>Evolutionary origins</vt:lpstr>
      <vt:lpstr>PowerPoint Presentation</vt:lpstr>
    </vt:vector>
  </TitlesOfParts>
  <Company>Stonehill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Harbert, Robert S.</dc:creator>
  <cp:lastModifiedBy>Harbert, Robert S.</cp:lastModifiedBy>
  <cp:revision>50</cp:revision>
  <dcterms:created xsi:type="dcterms:W3CDTF">2020-05-20T00:05:07Z</dcterms:created>
  <dcterms:modified xsi:type="dcterms:W3CDTF">2020-05-26T22:19:08Z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0x010100B34F4FF194D839419CF6D87A1D0D4018</vt:lpwstr>
  </property>
</Properties>
</file>